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85" r:id="rId5"/>
    <p:sldId id="287" r:id="rId6"/>
    <p:sldId id="356" r:id="rId7"/>
    <p:sldId id="357" r:id="rId8"/>
    <p:sldId id="363" r:id="rId9"/>
    <p:sldId id="303" r:id="rId10"/>
    <p:sldId id="358" r:id="rId11"/>
    <p:sldId id="359" r:id="rId12"/>
    <p:sldId id="364" r:id="rId13"/>
    <p:sldId id="346" r:id="rId14"/>
    <p:sldId id="347" r:id="rId15"/>
    <p:sldId id="360" r:id="rId16"/>
    <p:sldId id="366" r:id="rId17"/>
    <p:sldId id="348" r:id="rId18"/>
    <p:sldId id="365" r:id="rId19"/>
    <p:sldId id="361" r:id="rId20"/>
    <p:sldId id="362" r:id="rId21"/>
    <p:sldId id="375" r:id="rId22"/>
    <p:sldId id="319"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1C29"/>
    <a:srgbClr val="FFFFFF"/>
    <a:srgbClr val="D32F2F"/>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24EA00-494E-4F72-876A-33E96BA7B5C9}" v="1" dt="2021-08-12T10:54:03.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18" autoAdjust="0"/>
    <p:restoredTop sz="94672"/>
  </p:normalViewPr>
  <p:slideViewPr>
    <p:cSldViewPr snapToGrid="0" showGuides="1">
      <p:cViewPr varScale="1">
        <p:scale>
          <a:sx n="82" d="100"/>
          <a:sy n="82" d="100"/>
        </p:scale>
        <p:origin x="552" y="86"/>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Văn" userId="489571c6-8ba5-4f05-9b07-0f8a8ce47714" providerId="ADAL" clId="{014AB6C8-2B75-414F-99C8-2CFAF0BA24AE}"/>
    <pc:docChg chg="undo custSel addSld modSld">
      <pc:chgData name="Nguyễn Văn" userId="489571c6-8ba5-4f05-9b07-0f8a8ce47714" providerId="ADAL" clId="{014AB6C8-2B75-414F-99C8-2CFAF0BA24AE}" dt="2020-09-01T04:00:18.537" v="1413" actId="1035"/>
      <pc:docMkLst>
        <pc:docMk/>
      </pc:docMkLst>
      <pc:sldChg chg="addSp modSp mod">
        <pc:chgData name="Nguyễn Văn" userId="489571c6-8ba5-4f05-9b07-0f8a8ce47714" providerId="ADAL" clId="{014AB6C8-2B75-414F-99C8-2CFAF0BA24AE}" dt="2020-09-01T03:51:42.410" v="426" actId="1038"/>
        <pc:sldMkLst>
          <pc:docMk/>
          <pc:sldMk cId="133809529" sldId="287"/>
        </pc:sldMkLst>
        <pc:spChg chg="mod">
          <ac:chgData name="Nguyễn Văn" userId="489571c6-8ba5-4f05-9b07-0f8a8ce47714" providerId="ADAL" clId="{014AB6C8-2B75-414F-99C8-2CFAF0BA24AE}" dt="2020-09-01T03:51:42.410" v="426" actId="1038"/>
          <ac:spMkLst>
            <pc:docMk/>
            <pc:sldMk cId="133809529" sldId="287"/>
            <ac:spMk id="3" creationId="{536C90D0-5F17-45E0-BC15-FBDB7F98ECA7}"/>
          </ac:spMkLst>
        </pc:spChg>
        <pc:spChg chg="mod">
          <ac:chgData name="Nguyễn Văn" userId="489571c6-8ba5-4f05-9b07-0f8a8ce47714" providerId="ADAL" clId="{014AB6C8-2B75-414F-99C8-2CFAF0BA24AE}" dt="2020-09-01T03:51:23.801" v="401" actId="552"/>
          <ac:spMkLst>
            <pc:docMk/>
            <pc:sldMk cId="133809529" sldId="287"/>
            <ac:spMk id="4" creationId="{3E5AA055-0E73-430F-9C36-B686DD382A31}"/>
          </ac:spMkLst>
        </pc:spChg>
        <pc:spChg chg="mod">
          <ac:chgData name="Nguyễn Văn" userId="489571c6-8ba5-4f05-9b07-0f8a8ce47714" providerId="ADAL" clId="{014AB6C8-2B75-414F-99C8-2CFAF0BA24AE}" dt="2020-09-01T03:51:42.410" v="426" actId="1038"/>
          <ac:spMkLst>
            <pc:docMk/>
            <pc:sldMk cId="133809529" sldId="287"/>
            <ac:spMk id="5" creationId="{00000000-0000-0000-0000-000000000000}"/>
          </ac:spMkLst>
        </pc:spChg>
        <pc:spChg chg="mod">
          <ac:chgData name="Nguyễn Văn" userId="489571c6-8ba5-4f05-9b07-0f8a8ce47714" providerId="ADAL" clId="{014AB6C8-2B75-414F-99C8-2CFAF0BA24AE}" dt="2020-09-01T03:51:42.410" v="426" actId="1038"/>
          <ac:spMkLst>
            <pc:docMk/>
            <pc:sldMk cId="133809529" sldId="287"/>
            <ac:spMk id="6" creationId="{E897AC01-B1E3-4ACD-B024-00F9CB90D974}"/>
          </ac:spMkLst>
        </pc:spChg>
        <pc:spChg chg="mod">
          <ac:chgData name="Nguyễn Văn" userId="489571c6-8ba5-4f05-9b07-0f8a8ce47714" providerId="ADAL" clId="{014AB6C8-2B75-414F-99C8-2CFAF0BA24AE}" dt="2020-09-01T03:51:23.801" v="401" actId="552"/>
          <ac:spMkLst>
            <pc:docMk/>
            <pc:sldMk cId="133809529" sldId="287"/>
            <ac:spMk id="7" creationId="{8961C036-42F7-4B76-B5F9-672BF31E8D77}"/>
          </ac:spMkLst>
        </pc:spChg>
        <pc:spChg chg="mod">
          <ac:chgData name="Nguyễn Văn" userId="489571c6-8ba5-4f05-9b07-0f8a8ce47714" providerId="ADAL" clId="{014AB6C8-2B75-414F-99C8-2CFAF0BA24AE}" dt="2020-09-01T03:51:42.410" v="426" actId="1038"/>
          <ac:spMkLst>
            <pc:docMk/>
            <pc:sldMk cId="133809529" sldId="287"/>
            <ac:spMk id="8" creationId="{00000000-0000-0000-0000-000000000000}"/>
          </ac:spMkLst>
        </pc:spChg>
        <pc:spChg chg="add mod">
          <ac:chgData name="Nguyễn Văn" userId="489571c6-8ba5-4f05-9b07-0f8a8ce47714" providerId="ADAL" clId="{014AB6C8-2B75-414F-99C8-2CFAF0BA24AE}" dt="2020-09-01T03:51:42.410" v="426" actId="1038"/>
          <ac:spMkLst>
            <pc:docMk/>
            <pc:sldMk cId="133809529" sldId="287"/>
            <ac:spMk id="9" creationId="{DE6D55FC-110E-4EF3-B027-A7AFB515E7F3}"/>
          </ac:spMkLst>
        </pc:spChg>
        <pc:spChg chg="add mod">
          <ac:chgData name="Nguyễn Văn" userId="489571c6-8ba5-4f05-9b07-0f8a8ce47714" providerId="ADAL" clId="{014AB6C8-2B75-414F-99C8-2CFAF0BA24AE}" dt="2020-09-01T03:51:23.801" v="401" actId="552"/>
          <ac:spMkLst>
            <pc:docMk/>
            <pc:sldMk cId="133809529" sldId="287"/>
            <ac:spMk id="10" creationId="{FA8C36B7-A838-4EC7-A813-D8C57B202058}"/>
          </ac:spMkLst>
        </pc:spChg>
        <pc:spChg chg="mod">
          <ac:chgData name="Nguyễn Văn" userId="489571c6-8ba5-4f05-9b07-0f8a8ce47714" providerId="ADAL" clId="{014AB6C8-2B75-414F-99C8-2CFAF0BA24AE}" dt="2020-09-01T03:51:23.801" v="401" actId="552"/>
          <ac:spMkLst>
            <pc:docMk/>
            <pc:sldMk cId="133809529" sldId="287"/>
            <ac:spMk id="16" creationId="{00000000-0000-0000-0000-000000000000}"/>
          </ac:spMkLst>
        </pc:spChg>
        <pc:spChg chg="mod">
          <ac:chgData name="Nguyễn Văn" userId="489571c6-8ba5-4f05-9b07-0f8a8ce47714" providerId="ADAL" clId="{014AB6C8-2B75-414F-99C8-2CFAF0BA24AE}" dt="2020-09-01T03:51:23.801" v="401" actId="552"/>
          <ac:spMkLst>
            <pc:docMk/>
            <pc:sldMk cId="133809529" sldId="287"/>
            <ac:spMk id="17" creationId="{00000000-0000-0000-0000-000000000000}"/>
          </ac:spMkLst>
        </pc:spChg>
      </pc:sldChg>
      <pc:sldChg chg="modSp mod">
        <pc:chgData name="Nguyễn Văn" userId="489571c6-8ba5-4f05-9b07-0f8a8ce47714" providerId="ADAL" clId="{014AB6C8-2B75-414F-99C8-2CFAF0BA24AE}" dt="2020-09-01T04:00:18.537" v="1413" actId="1035"/>
        <pc:sldMkLst>
          <pc:docMk/>
          <pc:sldMk cId="4026623210" sldId="334"/>
        </pc:sldMkLst>
        <pc:spChg chg="mod">
          <ac:chgData name="Nguyễn Văn" userId="489571c6-8ba5-4f05-9b07-0f8a8ce47714" providerId="ADAL" clId="{014AB6C8-2B75-414F-99C8-2CFAF0BA24AE}" dt="2020-09-01T03:51:51.865" v="428" actId="20577"/>
          <ac:spMkLst>
            <pc:docMk/>
            <pc:sldMk cId="4026623210" sldId="334"/>
            <ac:spMk id="21" creationId="{00000000-0000-0000-0000-000000000000}"/>
          </ac:spMkLst>
        </pc:spChg>
        <pc:spChg chg="mod">
          <ac:chgData name="Nguyễn Văn" userId="489571c6-8ba5-4f05-9b07-0f8a8ce47714" providerId="ADAL" clId="{014AB6C8-2B75-414F-99C8-2CFAF0BA24AE}" dt="2020-09-01T04:00:18.537" v="1413" actId="1035"/>
          <ac:spMkLst>
            <pc:docMk/>
            <pc:sldMk cId="4026623210" sldId="334"/>
            <ac:spMk id="62" creationId="{00000000-0000-0000-0000-000000000000}"/>
          </ac:spMkLst>
        </pc:spChg>
      </pc:sldChg>
      <pc:sldChg chg="modSp mod">
        <pc:chgData name="Nguyễn Văn" userId="489571c6-8ba5-4f05-9b07-0f8a8ce47714" providerId="ADAL" clId="{014AB6C8-2B75-414F-99C8-2CFAF0BA24AE}" dt="2020-09-01T03:31:08.609" v="69" actId="20577"/>
        <pc:sldMkLst>
          <pc:docMk/>
          <pc:sldMk cId="66365305" sldId="343"/>
        </pc:sldMkLst>
        <pc:spChg chg="mod">
          <ac:chgData name="Nguyễn Văn" userId="489571c6-8ba5-4f05-9b07-0f8a8ce47714" providerId="ADAL" clId="{014AB6C8-2B75-414F-99C8-2CFAF0BA24AE}" dt="2020-09-01T03:31:08.609" v="69" actId="20577"/>
          <ac:spMkLst>
            <pc:docMk/>
            <pc:sldMk cId="66365305" sldId="343"/>
            <ac:spMk id="62" creationId="{00000000-0000-0000-0000-000000000000}"/>
          </ac:spMkLst>
        </pc:spChg>
      </pc:sldChg>
      <pc:sldChg chg="modSp add mod">
        <pc:chgData name="Nguyễn Văn" userId="489571c6-8ba5-4f05-9b07-0f8a8ce47714" providerId="ADAL" clId="{014AB6C8-2B75-414F-99C8-2CFAF0BA24AE}" dt="2020-09-01T03:37:18.605" v="247" actId="20577"/>
        <pc:sldMkLst>
          <pc:docMk/>
          <pc:sldMk cId="1368194350" sldId="344"/>
        </pc:sldMkLst>
        <pc:spChg chg="mod">
          <ac:chgData name="Nguyễn Văn" userId="489571c6-8ba5-4f05-9b07-0f8a8ce47714" providerId="ADAL" clId="{014AB6C8-2B75-414F-99C8-2CFAF0BA24AE}" dt="2020-09-01T03:37:18.605" v="247" actId="20577"/>
          <ac:spMkLst>
            <pc:docMk/>
            <pc:sldMk cId="1368194350" sldId="344"/>
            <ac:spMk id="62" creationId="{00000000-0000-0000-0000-000000000000}"/>
          </ac:spMkLst>
        </pc:spChg>
      </pc:sldChg>
      <pc:sldChg chg="modSp add mod">
        <pc:chgData name="Nguyễn Văn" userId="489571c6-8ba5-4f05-9b07-0f8a8ce47714" providerId="ADAL" clId="{014AB6C8-2B75-414F-99C8-2CFAF0BA24AE}" dt="2020-09-01T03:41:10.789" v="313" actId="113"/>
        <pc:sldMkLst>
          <pc:docMk/>
          <pc:sldMk cId="2768057129" sldId="345"/>
        </pc:sldMkLst>
        <pc:spChg chg="mod">
          <ac:chgData name="Nguyễn Văn" userId="489571c6-8ba5-4f05-9b07-0f8a8ce47714" providerId="ADAL" clId="{014AB6C8-2B75-414F-99C8-2CFAF0BA24AE}" dt="2020-09-01T03:41:10.789" v="313" actId="113"/>
          <ac:spMkLst>
            <pc:docMk/>
            <pc:sldMk cId="2768057129" sldId="345"/>
            <ac:spMk id="62" creationId="{00000000-0000-0000-0000-000000000000}"/>
          </ac:spMkLst>
        </pc:spChg>
      </pc:sldChg>
    </pc:docChg>
  </pc:docChgLst>
  <pc:docChgLst>
    <pc:chgData name="Nguyen Van Trung" userId="489571c6-8ba5-4f05-9b07-0f8a8ce47714" providerId="ADAL" clId="{014AB6C8-2B75-414F-99C8-2CFAF0BA24AE}"/>
    <pc:docChg chg="undo custSel addSld delSld modSld">
      <pc:chgData name="Nguyen Van Trung" userId="489571c6-8ba5-4f05-9b07-0f8a8ce47714" providerId="ADAL" clId="{014AB6C8-2B75-414F-99C8-2CFAF0BA24AE}" dt="2020-09-01T03:30:14.542" v="3366" actId="113"/>
      <pc:docMkLst>
        <pc:docMk/>
      </pc:docMkLst>
      <pc:sldChg chg="modSp mod">
        <pc:chgData name="Nguyen Van Trung" userId="489571c6-8ba5-4f05-9b07-0f8a8ce47714" providerId="ADAL" clId="{014AB6C8-2B75-414F-99C8-2CFAF0BA24AE}" dt="2020-08-30T05:25:44.226" v="55" actId="20577"/>
        <pc:sldMkLst>
          <pc:docMk/>
          <pc:sldMk cId="3671363652" sldId="285"/>
        </pc:sldMkLst>
        <pc:spChg chg="mod">
          <ac:chgData name="Nguyen Van Trung" userId="489571c6-8ba5-4f05-9b07-0f8a8ce47714" providerId="ADAL" clId="{014AB6C8-2B75-414F-99C8-2CFAF0BA24AE}" dt="2020-08-30T05:25:44.226" v="55" actId="20577"/>
          <ac:spMkLst>
            <pc:docMk/>
            <pc:sldMk cId="3671363652" sldId="285"/>
            <ac:spMk id="19" creationId="{CEF99411-4709-4D85-A7C3-945C4791A054}"/>
          </ac:spMkLst>
        </pc:spChg>
      </pc:sldChg>
      <pc:sldChg chg="addSp delSp modSp mod">
        <pc:chgData name="Nguyen Van Trung" userId="489571c6-8ba5-4f05-9b07-0f8a8ce47714" providerId="ADAL" clId="{014AB6C8-2B75-414F-99C8-2CFAF0BA24AE}" dt="2020-09-01T03:23:23.649" v="3112" actId="1036"/>
        <pc:sldMkLst>
          <pc:docMk/>
          <pc:sldMk cId="133809529" sldId="287"/>
        </pc:sldMkLst>
        <pc:spChg chg="mod">
          <ac:chgData name="Nguyen Van Trung" userId="489571c6-8ba5-4f05-9b07-0f8a8ce47714" providerId="ADAL" clId="{014AB6C8-2B75-414F-99C8-2CFAF0BA24AE}" dt="2020-09-01T03:23:23.649" v="3112" actId="1036"/>
          <ac:spMkLst>
            <pc:docMk/>
            <pc:sldMk cId="133809529" sldId="287"/>
            <ac:spMk id="3" creationId="{536C90D0-5F17-45E0-BC15-FBDB7F98ECA7}"/>
          </ac:spMkLst>
        </pc:spChg>
        <pc:spChg chg="mod">
          <ac:chgData name="Nguyen Van Trung" userId="489571c6-8ba5-4f05-9b07-0f8a8ce47714" providerId="ADAL" clId="{014AB6C8-2B75-414F-99C8-2CFAF0BA24AE}" dt="2020-09-01T03:23:23.649" v="3112" actId="1036"/>
          <ac:spMkLst>
            <pc:docMk/>
            <pc:sldMk cId="133809529" sldId="287"/>
            <ac:spMk id="4" creationId="{3E5AA055-0E73-430F-9C36-B686DD382A31}"/>
          </ac:spMkLst>
        </pc:spChg>
        <pc:spChg chg="mod">
          <ac:chgData name="Nguyen Van Trung" userId="489571c6-8ba5-4f05-9b07-0f8a8ce47714" providerId="ADAL" clId="{014AB6C8-2B75-414F-99C8-2CFAF0BA24AE}" dt="2020-09-01T03:23:23.649" v="3112" actId="1036"/>
          <ac:spMkLst>
            <pc:docMk/>
            <pc:sldMk cId="133809529" sldId="287"/>
            <ac:spMk id="5" creationId="{00000000-0000-0000-0000-000000000000}"/>
          </ac:spMkLst>
        </pc:spChg>
        <pc:spChg chg="add mod">
          <ac:chgData name="Nguyen Van Trung" userId="489571c6-8ba5-4f05-9b07-0f8a8ce47714" providerId="ADAL" clId="{014AB6C8-2B75-414F-99C8-2CFAF0BA24AE}" dt="2020-09-01T03:23:23.649" v="3112" actId="1036"/>
          <ac:spMkLst>
            <pc:docMk/>
            <pc:sldMk cId="133809529" sldId="287"/>
            <ac:spMk id="6" creationId="{E897AC01-B1E3-4ACD-B024-00F9CB90D974}"/>
          </ac:spMkLst>
        </pc:spChg>
        <pc:spChg chg="add mod">
          <ac:chgData name="Nguyen Van Trung" userId="489571c6-8ba5-4f05-9b07-0f8a8ce47714" providerId="ADAL" clId="{014AB6C8-2B75-414F-99C8-2CFAF0BA24AE}" dt="2020-09-01T03:23:23.649" v="3112" actId="1036"/>
          <ac:spMkLst>
            <pc:docMk/>
            <pc:sldMk cId="133809529" sldId="287"/>
            <ac:spMk id="7" creationId="{8961C036-42F7-4B76-B5F9-672BF31E8D77}"/>
          </ac:spMkLst>
        </pc:spChg>
        <pc:spChg chg="mod">
          <ac:chgData name="Nguyen Van Trung" userId="489571c6-8ba5-4f05-9b07-0f8a8ce47714" providerId="ADAL" clId="{014AB6C8-2B75-414F-99C8-2CFAF0BA24AE}" dt="2020-09-01T03:23:23.649" v="3112" actId="1036"/>
          <ac:spMkLst>
            <pc:docMk/>
            <pc:sldMk cId="133809529" sldId="287"/>
            <ac:spMk id="8" creationId="{00000000-0000-0000-0000-000000000000}"/>
          </ac:spMkLst>
        </pc:spChg>
        <pc:spChg chg="del mod">
          <ac:chgData name="Nguyen Van Trung" userId="489571c6-8ba5-4f05-9b07-0f8a8ce47714" providerId="ADAL" clId="{014AB6C8-2B75-414F-99C8-2CFAF0BA24AE}" dt="2020-09-01T01:52:17.439" v="2081" actId="478"/>
          <ac:spMkLst>
            <pc:docMk/>
            <pc:sldMk cId="133809529" sldId="287"/>
            <ac:spMk id="11" creationId="{00000000-0000-0000-0000-000000000000}"/>
          </ac:spMkLst>
        </pc:spChg>
        <pc:spChg chg="mod">
          <ac:chgData name="Nguyen Van Trung" userId="489571c6-8ba5-4f05-9b07-0f8a8ce47714" providerId="ADAL" clId="{014AB6C8-2B75-414F-99C8-2CFAF0BA24AE}" dt="2020-09-01T03:23:23.649" v="3112" actId="1036"/>
          <ac:spMkLst>
            <pc:docMk/>
            <pc:sldMk cId="133809529" sldId="287"/>
            <ac:spMk id="16" creationId="{00000000-0000-0000-0000-000000000000}"/>
          </ac:spMkLst>
        </pc:spChg>
        <pc:spChg chg="mod">
          <ac:chgData name="Nguyen Van Trung" userId="489571c6-8ba5-4f05-9b07-0f8a8ce47714" providerId="ADAL" clId="{014AB6C8-2B75-414F-99C8-2CFAF0BA24AE}" dt="2020-09-01T03:23:23.649" v="3112" actId="1036"/>
          <ac:spMkLst>
            <pc:docMk/>
            <pc:sldMk cId="133809529" sldId="287"/>
            <ac:spMk id="17" creationId="{00000000-0000-0000-0000-000000000000}"/>
          </ac:spMkLst>
        </pc:spChg>
        <pc:spChg chg="del">
          <ac:chgData name="Nguyen Van Trung" userId="489571c6-8ba5-4f05-9b07-0f8a8ce47714" providerId="ADAL" clId="{014AB6C8-2B75-414F-99C8-2CFAF0BA24AE}" dt="2020-09-01T01:52:13.193" v="2080" actId="478"/>
          <ac:spMkLst>
            <pc:docMk/>
            <pc:sldMk cId="133809529" sldId="287"/>
            <ac:spMk id="18" creationId="{00000000-0000-0000-0000-000000000000}"/>
          </ac:spMkLst>
        </pc:spChg>
      </pc:sldChg>
      <pc:sldChg chg="modSp mod">
        <pc:chgData name="Nguyen Van Trung" userId="489571c6-8ba5-4f05-9b07-0f8a8ce47714" providerId="ADAL" clId="{014AB6C8-2B75-414F-99C8-2CFAF0BA24AE}" dt="2020-08-30T05:39:00.748" v="1522" actId="20577"/>
        <pc:sldMkLst>
          <pc:docMk/>
          <pc:sldMk cId="726866880" sldId="303"/>
        </pc:sldMkLst>
        <pc:spChg chg="mod">
          <ac:chgData name="Nguyen Van Trung" userId="489571c6-8ba5-4f05-9b07-0f8a8ce47714" providerId="ADAL" clId="{014AB6C8-2B75-414F-99C8-2CFAF0BA24AE}" dt="2020-08-30T05:31:30.506" v="527" actId="20577"/>
          <ac:spMkLst>
            <pc:docMk/>
            <pc:sldMk cId="726866880" sldId="303"/>
            <ac:spMk id="21" creationId="{00000000-0000-0000-0000-000000000000}"/>
          </ac:spMkLst>
        </pc:spChg>
        <pc:spChg chg="mod">
          <ac:chgData name="Nguyen Van Trung" userId="489571c6-8ba5-4f05-9b07-0f8a8ce47714" providerId="ADAL" clId="{014AB6C8-2B75-414F-99C8-2CFAF0BA24AE}" dt="2020-08-30T05:39:00.748" v="1522" actId="20577"/>
          <ac:spMkLst>
            <pc:docMk/>
            <pc:sldMk cId="726866880" sldId="303"/>
            <ac:spMk id="62" creationId="{00000000-0000-0000-0000-000000000000}"/>
          </ac:spMkLst>
        </pc:spChg>
      </pc:sldChg>
      <pc:sldChg chg="del">
        <pc:chgData name="Nguyen Van Trung" userId="489571c6-8ba5-4f05-9b07-0f8a8ce47714" providerId="ADAL" clId="{014AB6C8-2B75-414F-99C8-2CFAF0BA24AE}" dt="2020-08-30T05:39:08.761" v="1523" actId="47"/>
        <pc:sldMkLst>
          <pc:docMk/>
          <pc:sldMk cId="1902541966" sldId="320"/>
        </pc:sldMkLst>
      </pc:sldChg>
      <pc:sldChg chg="del">
        <pc:chgData name="Nguyen Van Trung" userId="489571c6-8ba5-4f05-9b07-0f8a8ce47714" providerId="ADAL" clId="{014AB6C8-2B75-414F-99C8-2CFAF0BA24AE}" dt="2020-08-30T05:39:08.872" v="1524" actId="47"/>
        <pc:sldMkLst>
          <pc:docMk/>
          <pc:sldMk cId="2150860130" sldId="321"/>
        </pc:sldMkLst>
      </pc:sldChg>
      <pc:sldChg chg="del">
        <pc:chgData name="Nguyen Van Trung" userId="489571c6-8ba5-4f05-9b07-0f8a8ce47714" providerId="ADAL" clId="{014AB6C8-2B75-414F-99C8-2CFAF0BA24AE}" dt="2020-08-30T05:39:09.212" v="1525" actId="47"/>
        <pc:sldMkLst>
          <pc:docMk/>
          <pc:sldMk cId="1359902612" sldId="322"/>
        </pc:sldMkLst>
      </pc:sldChg>
      <pc:sldChg chg="del">
        <pc:chgData name="Nguyen Van Trung" userId="489571c6-8ba5-4f05-9b07-0f8a8ce47714" providerId="ADAL" clId="{014AB6C8-2B75-414F-99C8-2CFAF0BA24AE}" dt="2020-08-30T05:39:10.388" v="1526" actId="47"/>
        <pc:sldMkLst>
          <pc:docMk/>
          <pc:sldMk cId="1643093092" sldId="323"/>
        </pc:sldMkLst>
      </pc:sldChg>
      <pc:sldChg chg="del">
        <pc:chgData name="Nguyen Van Trung" userId="489571c6-8ba5-4f05-9b07-0f8a8ce47714" providerId="ADAL" clId="{014AB6C8-2B75-414F-99C8-2CFAF0BA24AE}" dt="2020-08-30T05:39:11.144" v="1527" actId="47"/>
        <pc:sldMkLst>
          <pc:docMk/>
          <pc:sldMk cId="3960341503" sldId="324"/>
        </pc:sldMkLst>
      </pc:sldChg>
      <pc:sldChg chg="del">
        <pc:chgData name="Nguyen Van Trung" userId="489571c6-8ba5-4f05-9b07-0f8a8ce47714" providerId="ADAL" clId="{014AB6C8-2B75-414F-99C8-2CFAF0BA24AE}" dt="2020-08-30T05:39:11.531" v="1528" actId="47"/>
        <pc:sldMkLst>
          <pc:docMk/>
          <pc:sldMk cId="622941739" sldId="325"/>
        </pc:sldMkLst>
      </pc:sldChg>
      <pc:sldChg chg="del">
        <pc:chgData name="Nguyen Van Trung" userId="489571c6-8ba5-4f05-9b07-0f8a8ce47714" providerId="ADAL" clId="{014AB6C8-2B75-414F-99C8-2CFAF0BA24AE}" dt="2020-08-30T05:39:12.013" v="1529" actId="47"/>
        <pc:sldMkLst>
          <pc:docMk/>
          <pc:sldMk cId="641862287" sldId="326"/>
        </pc:sldMkLst>
      </pc:sldChg>
      <pc:sldChg chg="del">
        <pc:chgData name="Nguyen Van Trung" userId="489571c6-8ba5-4f05-9b07-0f8a8ce47714" providerId="ADAL" clId="{014AB6C8-2B75-414F-99C8-2CFAF0BA24AE}" dt="2020-08-30T05:39:14.058" v="1532" actId="47"/>
        <pc:sldMkLst>
          <pc:docMk/>
          <pc:sldMk cId="3734561389" sldId="327"/>
        </pc:sldMkLst>
      </pc:sldChg>
      <pc:sldChg chg="del">
        <pc:chgData name="Nguyen Van Trung" userId="489571c6-8ba5-4f05-9b07-0f8a8ce47714" providerId="ADAL" clId="{014AB6C8-2B75-414F-99C8-2CFAF0BA24AE}" dt="2020-08-30T05:39:12.877" v="1531" actId="47"/>
        <pc:sldMkLst>
          <pc:docMk/>
          <pc:sldMk cId="773373751" sldId="328"/>
        </pc:sldMkLst>
      </pc:sldChg>
      <pc:sldChg chg="del">
        <pc:chgData name="Nguyen Van Trung" userId="489571c6-8ba5-4f05-9b07-0f8a8ce47714" providerId="ADAL" clId="{014AB6C8-2B75-414F-99C8-2CFAF0BA24AE}" dt="2020-08-30T05:39:14.892" v="1533" actId="47"/>
        <pc:sldMkLst>
          <pc:docMk/>
          <pc:sldMk cId="2505137642" sldId="329"/>
        </pc:sldMkLst>
      </pc:sldChg>
      <pc:sldChg chg="del">
        <pc:chgData name="Nguyen Van Trung" userId="489571c6-8ba5-4f05-9b07-0f8a8ce47714" providerId="ADAL" clId="{014AB6C8-2B75-414F-99C8-2CFAF0BA24AE}" dt="2020-08-30T05:39:12.536" v="1530" actId="47"/>
        <pc:sldMkLst>
          <pc:docMk/>
          <pc:sldMk cId="2844737616" sldId="330"/>
        </pc:sldMkLst>
      </pc:sldChg>
      <pc:sldChg chg="del">
        <pc:chgData name="Nguyen Van Trung" userId="489571c6-8ba5-4f05-9b07-0f8a8ce47714" providerId="ADAL" clId="{014AB6C8-2B75-414F-99C8-2CFAF0BA24AE}" dt="2020-08-30T05:39:15.788" v="1534" actId="47"/>
        <pc:sldMkLst>
          <pc:docMk/>
          <pc:sldMk cId="458165985" sldId="331"/>
        </pc:sldMkLst>
      </pc:sldChg>
      <pc:sldChg chg="del">
        <pc:chgData name="Nguyen Van Trung" userId="489571c6-8ba5-4f05-9b07-0f8a8ce47714" providerId="ADAL" clId="{014AB6C8-2B75-414F-99C8-2CFAF0BA24AE}" dt="2020-08-30T05:39:16.113" v="1535" actId="47"/>
        <pc:sldMkLst>
          <pc:docMk/>
          <pc:sldMk cId="3696036847" sldId="332"/>
        </pc:sldMkLst>
      </pc:sldChg>
      <pc:sldChg chg="del">
        <pc:chgData name="Nguyen Van Trung" userId="489571c6-8ba5-4f05-9b07-0f8a8ce47714" providerId="ADAL" clId="{014AB6C8-2B75-414F-99C8-2CFAF0BA24AE}" dt="2020-08-30T05:39:17.126" v="1536" actId="47"/>
        <pc:sldMkLst>
          <pc:docMk/>
          <pc:sldMk cId="1800781619" sldId="333"/>
        </pc:sldMkLst>
      </pc:sldChg>
      <pc:sldChg chg="delSp modSp add mod">
        <pc:chgData name="Nguyen Van Trung" userId="489571c6-8ba5-4f05-9b07-0f8a8ce47714" providerId="ADAL" clId="{014AB6C8-2B75-414F-99C8-2CFAF0BA24AE}" dt="2020-09-01T01:33:40.311" v="1791" actId="207"/>
        <pc:sldMkLst>
          <pc:docMk/>
          <pc:sldMk cId="556217193" sldId="335"/>
        </pc:sldMkLst>
        <pc:spChg chg="del mod topLvl">
          <ac:chgData name="Nguyen Van Trung" userId="489571c6-8ba5-4f05-9b07-0f8a8ce47714" providerId="ADAL" clId="{014AB6C8-2B75-414F-99C8-2CFAF0BA24AE}" dt="2020-08-30T05:40:10.726" v="1540" actId="478"/>
          <ac:spMkLst>
            <pc:docMk/>
            <pc:sldMk cId="556217193" sldId="335"/>
            <ac:spMk id="21" creationId="{00000000-0000-0000-0000-000000000000}"/>
          </ac:spMkLst>
        </pc:spChg>
        <pc:spChg chg="topLvl">
          <ac:chgData name="Nguyen Van Trung" userId="489571c6-8ba5-4f05-9b07-0f8a8ce47714" providerId="ADAL" clId="{014AB6C8-2B75-414F-99C8-2CFAF0BA24AE}" dt="2020-08-30T05:40:10.726" v="1540" actId="478"/>
          <ac:spMkLst>
            <pc:docMk/>
            <pc:sldMk cId="556217193" sldId="335"/>
            <ac:spMk id="22" creationId="{00000000-0000-0000-0000-000000000000}"/>
          </ac:spMkLst>
        </pc:spChg>
        <pc:spChg chg="mod">
          <ac:chgData name="Nguyen Van Trung" userId="489571c6-8ba5-4f05-9b07-0f8a8ce47714" providerId="ADAL" clId="{014AB6C8-2B75-414F-99C8-2CFAF0BA24AE}" dt="2020-09-01T01:33:40.311" v="1791" actId="207"/>
          <ac:spMkLst>
            <pc:docMk/>
            <pc:sldMk cId="556217193" sldId="335"/>
            <ac:spMk id="62" creationId="{00000000-0000-0000-0000-000000000000}"/>
          </ac:spMkLst>
        </pc:spChg>
        <pc:grpChg chg="del">
          <ac:chgData name="Nguyen Van Trung" userId="489571c6-8ba5-4f05-9b07-0f8a8ce47714" providerId="ADAL" clId="{014AB6C8-2B75-414F-99C8-2CFAF0BA24AE}" dt="2020-08-30T05:40:10.726" v="1540" actId="478"/>
          <ac:grpSpMkLst>
            <pc:docMk/>
            <pc:sldMk cId="556217193" sldId="335"/>
            <ac:grpSpMk id="20" creationId="{00000000-0000-0000-0000-000000000000}"/>
          </ac:grpSpMkLst>
        </pc:grpChg>
      </pc:sldChg>
      <pc:sldChg chg="modSp add mod">
        <pc:chgData name="Nguyen Van Trung" userId="489571c6-8ba5-4f05-9b07-0f8a8ce47714" providerId="ADAL" clId="{014AB6C8-2B75-414F-99C8-2CFAF0BA24AE}" dt="2020-09-01T01:33:23.987" v="1790" actId="404"/>
        <pc:sldMkLst>
          <pc:docMk/>
          <pc:sldMk cId="4267380475" sldId="336"/>
        </pc:sldMkLst>
        <pc:spChg chg="mod">
          <ac:chgData name="Nguyen Van Trung" userId="489571c6-8ba5-4f05-9b07-0f8a8ce47714" providerId="ADAL" clId="{014AB6C8-2B75-414F-99C8-2CFAF0BA24AE}" dt="2020-09-01T01:33:23.987" v="1790" actId="404"/>
          <ac:spMkLst>
            <pc:docMk/>
            <pc:sldMk cId="4267380475" sldId="336"/>
            <ac:spMk id="62" creationId="{00000000-0000-0000-0000-000000000000}"/>
          </ac:spMkLst>
        </pc:spChg>
      </pc:sldChg>
      <pc:sldChg chg="addSp delSp modSp add mod">
        <pc:chgData name="Nguyen Van Trung" userId="489571c6-8ba5-4f05-9b07-0f8a8ce47714" providerId="ADAL" clId="{014AB6C8-2B75-414F-99C8-2CFAF0BA24AE}" dt="2020-09-01T01:42:12.687" v="1876" actId="22"/>
        <pc:sldMkLst>
          <pc:docMk/>
          <pc:sldMk cId="2542031481" sldId="337"/>
        </pc:sldMkLst>
        <pc:spChg chg="add del mod">
          <ac:chgData name="Nguyen Van Trung" userId="489571c6-8ba5-4f05-9b07-0f8a8ce47714" providerId="ADAL" clId="{014AB6C8-2B75-414F-99C8-2CFAF0BA24AE}" dt="2020-09-01T01:42:12.687" v="1876" actId="22"/>
          <ac:spMkLst>
            <pc:docMk/>
            <pc:sldMk cId="2542031481" sldId="337"/>
            <ac:spMk id="9" creationId="{7D6063F9-E104-4BBB-87E2-A9BB8E74A918}"/>
          </ac:spMkLst>
        </pc:spChg>
        <pc:spChg chg="mod">
          <ac:chgData name="Nguyen Van Trung" userId="489571c6-8ba5-4f05-9b07-0f8a8ce47714" providerId="ADAL" clId="{014AB6C8-2B75-414F-99C8-2CFAF0BA24AE}" dt="2020-09-01T01:41:41.115" v="1871" actId="404"/>
          <ac:spMkLst>
            <pc:docMk/>
            <pc:sldMk cId="2542031481" sldId="337"/>
            <ac:spMk id="62" creationId="{00000000-0000-0000-0000-000000000000}"/>
          </ac:spMkLst>
        </pc:spChg>
      </pc:sldChg>
      <pc:sldChg chg="modSp add mod">
        <pc:chgData name="Nguyen Van Trung" userId="489571c6-8ba5-4f05-9b07-0f8a8ce47714" providerId="ADAL" clId="{014AB6C8-2B75-414F-99C8-2CFAF0BA24AE}" dt="2020-09-01T01:49:20.127" v="2078" actId="20577"/>
        <pc:sldMkLst>
          <pc:docMk/>
          <pc:sldMk cId="3610371111" sldId="338"/>
        </pc:sldMkLst>
        <pc:spChg chg="mod">
          <ac:chgData name="Nguyen Van Trung" userId="489571c6-8ba5-4f05-9b07-0f8a8ce47714" providerId="ADAL" clId="{014AB6C8-2B75-414F-99C8-2CFAF0BA24AE}" dt="2020-09-01T01:49:20.127" v="2078" actId="20577"/>
          <ac:spMkLst>
            <pc:docMk/>
            <pc:sldMk cId="3610371111" sldId="338"/>
            <ac:spMk id="62" creationId="{00000000-0000-0000-0000-000000000000}"/>
          </ac:spMkLst>
        </pc:spChg>
      </pc:sldChg>
      <pc:sldChg chg="modSp add del mod">
        <pc:chgData name="Nguyen Van Trung" userId="489571c6-8ba5-4f05-9b07-0f8a8ce47714" providerId="ADAL" clId="{014AB6C8-2B75-414F-99C8-2CFAF0BA24AE}" dt="2020-09-01T01:41:48.882" v="1872" actId="47"/>
        <pc:sldMkLst>
          <pc:docMk/>
          <pc:sldMk cId="4196009904" sldId="338"/>
        </pc:sldMkLst>
        <pc:spChg chg="mod">
          <ac:chgData name="Nguyen Van Trung" userId="489571c6-8ba5-4f05-9b07-0f8a8ce47714" providerId="ADAL" clId="{014AB6C8-2B75-414F-99C8-2CFAF0BA24AE}" dt="2020-09-01T01:41:02.865" v="1868" actId="113"/>
          <ac:spMkLst>
            <pc:docMk/>
            <pc:sldMk cId="4196009904" sldId="338"/>
            <ac:spMk id="62" creationId="{00000000-0000-0000-0000-000000000000}"/>
          </ac:spMkLst>
        </pc:spChg>
      </pc:sldChg>
      <pc:sldChg chg="addSp delSp modSp add mod">
        <pc:chgData name="Nguyen Van Trung" userId="489571c6-8ba5-4f05-9b07-0f8a8ce47714" providerId="ADAL" clId="{014AB6C8-2B75-414F-99C8-2CFAF0BA24AE}" dt="2020-09-01T03:05:02.968" v="2530" actId="20577"/>
        <pc:sldMkLst>
          <pc:docMk/>
          <pc:sldMk cId="3827165645" sldId="339"/>
        </pc:sldMkLst>
        <pc:spChg chg="add del">
          <ac:chgData name="Nguyen Van Trung" userId="489571c6-8ba5-4f05-9b07-0f8a8ce47714" providerId="ADAL" clId="{014AB6C8-2B75-414F-99C8-2CFAF0BA24AE}" dt="2020-09-01T01:57:10.960" v="2173"/>
          <ac:spMkLst>
            <pc:docMk/>
            <pc:sldMk cId="3827165645" sldId="339"/>
            <ac:spMk id="2" creationId="{3B9CB88A-065B-4A8C-9833-7CE9E0F97CC5}"/>
          </ac:spMkLst>
        </pc:spChg>
        <pc:spChg chg="add del mod">
          <ac:chgData name="Nguyen Van Trung" userId="489571c6-8ba5-4f05-9b07-0f8a8ce47714" providerId="ADAL" clId="{014AB6C8-2B75-414F-99C8-2CFAF0BA24AE}" dt="2020-09-01T01:57:49.043" v="2185"/>
          <ac:spMkLst>
            <pc:docMk/>
            <pc:sldMk cId="3827165645" sldId="339"/>
            <ac:spMk id="3" creationId="{542CAC0B-4F25-45E2-A419-40A90A5E35B0}"/>
          </ac:spMkLst>
        </pc:spChg>
        <pc:spChg chg="add del">
          <ac:chgData name="Nguyen Van Trung" userId="489571c6-8ba5-4f05-9b07-0f8a8ce47714" providerId="ADAL" clId="{014AB6C8-2B75-414F-99C8-2CFAF0BA24AE}" dt="2020-09-01T01:57:54.885" v="2188"/>
          <ac:spMkLst>
            <pc:docMk/>
            <pc:sldMk cId="3827165645" sldId="339"/>
            <ac:spMk id="4" creationId="{8AAC6B26-0312-4309-A70A-AE25D2A62607}"/>
          </ac:spMkLst>
        </pc:spChg>
        <pc:spChg chg="mod">
          <ac:chgData name="Nguyen Van Trung" userId="489571c6-8ba5-4f05-9b07-0f8a8ce47714" providerId="ADAL" clId="{014AB6C8-2B75-414F-99C8-2CFAF0BA24AE}" dt="2020-09-01T01:53:07.761" v="2170" actId="404"/>
          <ac:spMkLst>
            <pc:docMk/>
            <pc:sldMk cId="3827165645" sldId="339"/>
            <ac:spMk id="21" creationId="{00000000-0000-0000-0000-000000000000}"/>
          </ac:spMkLst>
        </pc:spChg>
        <pc:spChg chg="mod">
          <ac:chgData name="Nguyen Van Trung" userId="489571c6-8ba5-4f05-9b07-0f8a8ce47714" providerId="ADAL" clId="{014AB6C8-2B75-414F-99C8-2CFAF0BA24AE}" dt="2020-09-01T03:05:02.968" v="2530" actId="20577"/>
          <ac:spMkLst>
            <pc:docMk/>
            <pc:sldMk cId="3827165645" sldId="339"/>
            <ac:spMk id="62" creationId="{00000000-0000-0000-0000-000000000000}"/>
          </ac:spMkLst>
        </pc:spChg>
        <pc:picChg chg="add del">
          <ac:chgData name="Nguyen Van Trung" userId="489571c6-8ba5-4f05-9b07-0f8a8ce47714" providerId="ADAL" clId="{014AB6C8-2B75-414F-99C8-2CFAF0BA24AE}" dt="2020-09-01T01:58:23.854" v="2190"/>
          <ac:picMkLst>
            <pc:docMk/>
            <pc:sldMk cId="3827165645" sldId="339"/>
            <ac:picMk id="5" creationId="{58171528-5E6E-43F8-8924-348F095423A0}"/>
          </ac:picMkLst>
        </pc:picChg>
      </pc:sldChg>
      <pc:sldChg chg="modSp add mod">
        <pc:chgData name="Nguyen Van Trung" userId="489571c6-8ba5-4f05-9b07-0f8a8ce47714" providerId="ADAL" clId="{014AB6C8-2B75-414F-99C8-2CFAF0BA24AE}" dt="2020-09-01T03:11:27.377" v="2641" actId="113"/>
        <pc:sldMkLst>
          <pc:docMk/>
          <pc:sldMk cId="3441479688" sldId="340"/>
        </pc:sldMkLst>
        <pc:spChg chg="mod">
          <ac:chgData name="Nguyen Van Trung" userId="489571c6-8ba5-4f05-9b07-0f8a8ce47714" providerId="ADAL" clId="{014AB6C8-2B75-414F-99C8-2CFAF0BA24AE}" dt="2020-09-01T03:10:26.811" v="2632" actId="20577"/>
          <ac:spMkLst>
            <pc:docMk/>
            <pc:sldMk cId="3441479688" sldId="340"/>
            <ac:spMk id="21" creationId="{00000000-0000-0000-0000-000000000000}"/>
          </ac:spMkLst>
        </pc:spChg>
        <pc:spChg chg="mod">
          <ac:chgData name="Nguyen Van Trung" userId="489571c6-8ba5-4f05-9b07-0f8a8ce47714" providerId="ADAL" clId="{014AB6C8-2B75-414F-99C8-2CFAF0BA24AE}" dt="2020-09-01T03:06:46.854" v="2533"/>
          <ac:spMkLst>
            <pc:docMk/>
            <pc:sldMk cId="3441479688" sldId="340"/>
            <ac:spMk id="22" creationId="{00000000-0000-0000-0000-000000000000}"/>
          </ac:spMkLst>
        </pc:spChg>
        <pc:spChg chg="mod">
          <ac:chgData name="Nguyen Van Trung" userId="489571c6-8ba5-4f05-9b07-0f8a8ce47714" providerId="ADAL" clId="{014AB6C8-2B75-414F-99C8-2CFAF0BA24AE}" dt="2020-09-01T03:11:27.377" v="2641" actId="113"/>
          <ac:spMkLst>
            <pc:docMk/>
            <pc:sldMk cId="3441479688" sldId="340"/>
            <ac:spMk id="62" creationId="{00000000-0000-0000-0000-000000000000}"/>
          </ac:spMkLst>
        </pc:spChg>
        <pc:grpChg chg="mod">
          <ac:chgData name="Nguyen Van Trung" userId="489571c6-8ba5-4f05-9b07-0f8a8ce47714" providerId="ADAL" clId="{014AB6C8-2B75-414F-99C8-2CFAF0BA24AE}" dt="2020-09-01T03:06:46.854" v="2533"/>
          <ac:grpSpMkLst>
            <pc:docMk/>
            <pc:sldMk cId="3441479688" sldId="340"/>
            <ac:grpSpMk id="20" creationId="{00000000-0000-0000-0000-000000000000}"/>
          </ac:grpSpMkLst>
        </pc:grpChg>
      </pc:sldChg>
      <pc:sldChg chg="modSp add mod">
        <pc:chgData name="Nguyen Van Trung" userId="489571c6-8ba5-4f05-9b07-0f8a8ce47714" providerId="ADAL" clId="{014AB6C8-2B75-414F-99C8-2CFAF0BA24AE}" dt="2020-09-01T03:19:50.663" v="2931" actId="1036"/>
        <pc:sldMkLst>
          <pc:docMk/>
          <pc:sldMk cId="2782721402" sldId="341"/>
        </pc:sldMkLst>
        <pc:spChg chg="mod">
          <ac:chgData name="Nguyen Van Trung" userId="489571c6-8ba5-4f05-9b07-0f8a8ce47714" providerId="ADAL" clId="{014AB6C8-2B75-414F-99C8-2CFAF0BA24AE}" dt="2020-09-01T03:19:50.663" v="2931" actId="1036"/>
          <ac:spMkLst>
            <pc:docMk/>
            <pc:sldMk cId="2782721402" sldId="341"/>
            <ac:spMk id="62" creationId="{00000000-0000-0000-0000-000000000000}"/>
          </ac:spMkLst>
        </pc:spChg>
      </pc:sldChg>
      <pc:sldChg chg="modSp add mod">
        <pc:chgData name="Nguyen Van Trung" userId="489571c6-8ba5-4f05-9b07-0f8a8ce47714" providerId="ADAL" clId="{014AB6C8-2B75-414F-99C8-2CFAF0BA24AE}" dt="2020-09-01T03:20:05.590" v="2956" actId="20577"/>
        <pc:sldMkLst>
          <pc:docMk/>
          <pc:sldMk cId="2885565700" sldId="342"/>
        </pc:sldMkLst>
        <pc:spChg chg="mod">
          <ac:chgData name="Nguyen Van Trung" userId="489571c6-8ba5-4f05-9b07-0f8a8ce47714" providerId="ADAL" clId="{014AB6C8-2B75-414F-99C8-2CFAF0BA24AE}" dt="2020-09-01T03:20:05.590" v="2956" actId="20577"/>
          <ac:spMkLst>
            <pc:docMk/>
            <pc:sldMk cId="2885565700" sldId="342"/>
            <ac:spMk id="62" creationId="{00000000-0000-0000-0000-000000000000}"/>
          </ac:spMkLst>
        </pc:spChg>
      </pc:sldChg>
      <pc:sldChg chg="modSp add mod">
        <pc:chgData name="Nguyen Van Trung" userId="489571c6-8ba5-4f05-9b07-0f8a8ce47714" providerId="ADAL" clId="{014AB6C8-2B75-414F-99C8-2CFAF0BA24AE}" dt="2020-09-01T03:30:14.542" v="3366" actId="113"/>
        <pc:sldMkLst>
          <pc:docMk/>
          <pc:sldMk cId="66365305" sldId="343"/>
        </pc:sldMkLst>
        <pc:spChg chg="mod">
          <ac:chgData name="Nguyen Van Trung" userId="489571c6-8ba5-4f05-9b07-0f8a8ce47714" providerId="ADAL" clId="{014AB6C8-2B75-414F-99C8-2CFAF0BA24AE}" dt="2020-09-01T03:24:05.681" v="3176"/>
          <ac:spMkLst>
            <pc:docMk/>
            <pc:sldMk cId="66365305" sldId="343"/>
            <ac:spMk id="21" creationId="{00000000-0000-0000-0000-000000000000}"/>
          </ac:spMkLst>
        </pc:spChg>
        <pc:spChg chg="mod">
          <ac:chgData name="Nguyen Van Trung" userId="489571c6-8ba5-4f05-9b07-0f8a8ce47714" providerId="ADAL" clId="{014AB6C8-2B75-414F-99C8-2CFAF0BA24AE}" dt="2020-09-01T03:24:05.681" v="3176"/>
          <ac:spMkLst>
            <pc:docMk/>
            <pc:sldMk cId="66365305" sldId="343"/>
            <ac:spMk id="22" creationId="{00000000-0000-0000-0000-000000000000}"/>
          </ac:spMkLst>
        </pc:spChg>
        <pc:spChg chg="mod">
          <ac:chgData name="Nguyen Van Trung" userId="489571c6-8ba5-4f05-9b07-0f8a8ce47714" providerId="ADAL" clId="{014AB6C8-2B75-414F-99C8-2CFAF0BA24AE}" dt="2020-09-01T03:30:14.542" v="3366" actId="113"/>
          <ac:spMkLst>
            <pc:docMk/>
            <pc:sldMk cId="66365305" sldId="343"/>
            <ac:spMk id="62" creationId="{00000000-0000-0000-0000-000000000000}"/>
          </ac:spMkLst>
        </pc:spChg>
        <pc:grpChg chg="mod">
          <ac:chgData name="Nguyen Van Trung" userId="489571c6-8ba5-4f05-9b07-0f8a8ce47714" providerId="ADAL" clId="{014AB6C8-2B75-414F-99C8-2CFAF0BA24AE}" dt="2020-09-01T03:24:05.681" v="3176"/>
          <ac:grpSpMkLst>
            <pc:docMk/>
            <pc:sldMk cId="66365305" sldId="343"/>
            <ac:grpSpMk id="20" creationId="{00000000-0000-0000-0000-000000000000}"/>
          </ac:grpSpMkLst>
        </pc:grpChg>
      </pc:sldChg>
    </pc:docChg>
  </pc:docChgLst>
  <pc:docChgLst>
    <pc:chgData name="Nguyễn Văn Trung - Khoa CNTT" userId="489571c6-8ba5-4f05-9b07-0f8a8ce47714" providerId="ADAL" clId="{81E61C62-7E2E-47B1-A029-94A7B3863355}"/>
    <pc:docChg chg="modSld">
      <pc:chgData name="Nguyễn Văn Trung - Khoa CNTT" userId="489571c6-8ba5-4f05-9b07-0f8a8ce47714" providerId="ADAL" clId="{81E61C62-7E2E-47B1-A029-94A7B3863355}" dt="2020-09-01T04:03:00.743" v="99" actId="20577"/>
      <pc:docMkLst>
        <pc:docMk/>
      </pc:docMkLst>
      <pc:sldChg chg="modSp mod">
        <pc:chgData name="Nguyễn Văn Trung - Khoa CNTT" userId="489571c6-8ba5-4f05-9b07-0f8a8ce47714" providerId="ADAL" clId="{81E61C62-7E2E-47B1-A029-94A7B3863355}" dt="2020-09-01T04:03:00.743" v="99" actId="20577"/>
        <pc:sldMkLst>
          <pc:docMk/>
          <pc:sldMk cId="3671363652" sldId="285"/>
        </pc:sldMkLst>
        <pc:spChg chg="mod">
          <ac:chgData name="Nguyễn Văn Trung - Khoa CNTT" userId="489571c6-8ba5-4f05-9b07-0f8a8ce47714" providerId="ADAL" clId="{81E61C62-7E2E-47B1-A029-94A7B3863355}" dt="2020-09-01T04:03:00.743" v="99" actId="20577"/>
          <ac:spMkLst>
            <pc:docMk/>
            <pc:sldMk cId="3671363652" sldId="285"/>
            <ac:spMk id="19" creationId="{CEF99411-4709-4D85-A7C3-945C4791A054}"/>
          </ac:spMkLst>
        </pc:spChg>
      </pc:sldChg>
    </pc:docChg>
  </pc:docChgLst>
  <pc:docChgLst>
    <pc:chgData name="Nguyễn Văn Trung - Khoa CNTT" userId="489571c6-8ba5-4f05-9b07-0f8a8ce47714" providerId="ADAL" clId="{F8CB66AB-B3AE-473C-9D40-9075220789C6}"/>
    <pc:docChg chg="custSel modSld">
      <pc:chgData name="Nguyễn Văn Trung - Khoa CNTT" userId="489571c6-8ba5-4f05-9b07-0f8a8ce47714" providerId="ADAL" clId="{F8CB66AB-B3AE-473C-9D40-9075220789C6}" dt="2021-07-28T04:14:02.588" v="149" actId="20577"/>
      <pc:docMkLst>
        <pc:docMk/>
      </pc:docMkLst>
      <pc:sldChg chg="modSp mod">
        <pc:chgData name="Nguyễn Văn Trung - Khoa CNTT" userId="489571c6-8ba5-4f05-9b07-0f8a8ce47714" providerId="ADAL" clId="{F8CB66AB-B3AE-473C-9D40-9075220789C6}" dt="2021-07-28T04:14:02.588" v="149" actId="20577"/>
        <pc:sldMkLst>
          <pc:docMk/>
          <pc:sldMk cId="4026623210" sldId="334"/>
        </pc:sldMkLst>
        <pc:spChg chg="mod">
          <ac:chgData name="Nguyễn Văn Trung - Khoa CNTT" userId="489571c6-8ba5-4f05-9b07-0f8a8ce47714" providerId="ADAL" clId="{F8CB66AB-B3AE-473C-9D40-9075220789C6}" dt="2021-07-28T04:14:02.588" v="149" actId="20577"/>
          <ac:spMkLst>
            <pc:docMk/>
            <pc:sldMk cId="4026623210" sldId="334"/>
            <ac:spMk id="62" creationId="{00000000-0000-0000-0000-000000000000}"/>
          </ac:spMkLst>
        </pc:spChg>
      </pc:sldChg>
      <pc:sldChg chg="modSp mod">
        <pc:chgData name="Nguyễn Văn Trung - Khoa CNTT" userId="489571c6-8ba5-4f05-9b07-0f8a8ce47714" providerId="ADAL" clId="{F8CB66AB-B3AE-473C-9D40-9075220789C6}" dt="2021-07-21T03:12:22.020" v="24" actId="20577"/>
        <pc:sldMkLst>
          <pc:docMk/>
          <pc:sldMk cId="4007933079" sldId="346"/>
        </pc:sldMkLst>
        <pc:spChg chg="mod">
          <ac:chgData name="Nguyễn Văn Trung - Khoa CNTT" userId="489571c6-8ba5-4f05-9b07-0f8a8ce47714" providerId="ADAL" clId="{F8CB66AB-B3AE-473C-9D40-9075220789C6}" dt="2021-07-21T03:12:22.020" v="24" actId="20577"/>
          <ac:spMkLst>
            <pc:docMk/>
            <pc:sldMk cId="4007933079" sldId="346"/>
            <ac:spMk id="62" creationId="{00000000-0000-0000-0000-000000000000}"/>
          </ac:spMkLst>
        </pc:spChg>
      </pc:sldChg>
      <pc:sldChg chg="modSp mod">
        <pc:chgData name="Nguyễn Văn Trung - Khoa CNTT" userId="489571c6-8ba5-4f05-9b07-0f8a8ce47714" providerId="ADAL" clId="{F8CB66AB-B3AE-473C-9D40-9075220789C6}" dt="2021-07-21T03:13:59.860" v="28" actId="20577"/>
        <pc:sldMkLst>
          <pc:docMk/>
          <pc:sldMk cId="3359138033" sldId="347"/>
        </pc:sldMkLst>
        <pc:spChg chg="mod">
          <ac:chgData name="Nguyễn Văn Trung - Khoa CNTT" userId="489571c6-8ba5-4f05-9b07-0f8a8ce47714" providerId="ADAL" clId="{F8CB66AB-B3AE-473C-9D40-9075220789C6}" dt="2021-07-21T03:13:59.860" v="28" actId="20577"/>
          <ac:spMkLst>
            <pc:docMk/>
            <pc:sldMk cId="3359138033" sldId="347"/>
            <ac:spMk id="62" creationId="{00000000-0000-0000-0000-000000000000}"/>
          </ac:spMkLst>
        </pc:spChg>
      </pc:sldChg>
      <pc:sldChg chg="modSp mod">
        <pc:chgData name="Nguyễn Văn Trung - Khoa CNTT" userId="489571c6-8ba5-4f05-9b07-0f8a8ce47714" providerId="ADAL" clId="{F8CB66AB-B3AE-473C-9D40-9075220789C6}" dt="2021-07-21T03:32:04.806" v="32" actId="20577"/>
        <pc:sldMkLst>
          <pc:docMk/>
          <pc:sldMk cId="1921426840" sldId="348"/>
        </pc:sldMkLst>
        <pc:spChg chg="mod">
          <ac:chgData name="Nguyễn Văn Trung - Khoa CNTT" userId="489571c6-8ba5-4f05-9b07-0f8a8ce47714" providerId="ADAL" clId="{F8CB66AB-B3AE-473C-9D40-9075220789C6}" dt="2021-07-21T03:32:04.806" v="32" actId="20577"/>
          <ac:spMkLst>
            <pc:docMk/>
            <pc:sldMk cId="1921426840" sldId="348"/>
            <ac:spMk id="62" creationId="{00000000-0000-0000-0000-000000000000}"/>
          </ac:spMkLst>
        </pc:spChg>
      </pc:sldChg>
      <pc:sldChg chg="modSp mod">
        <pc:chgData name="Nguyễn Văn Trung - Khoa CNTT" userId="489571c6-8ba5-4f05-9b07-0f8a8ce47714" providerId="ADAL" clId="{F8CB66AB-B3AE-473C-9D40-9075220789C6}" dt="2021-07-28T02:29:35.624" v="54" actId="20577"/>
        <pc:sldMkLst>
          <pc:docMk/>
          <pc:sldMk cId="1000855734" sldId="349"/>
        </pc:sldMkLst>
        <pc:spChg chg="mod">
          <ac:chgData name="Nguyễn Văn Trung - Khoa CNTT" userId="489571c6-8ba5-4f05-9b07-0f8a8ce47714" providerId="ADAL" clId="{F8CB66AB-B3AE-473C-9D40-9075220789C6}" dt="2021-07-28T02:29:35.624" v="54" actId="20577"/>
          <ac:spMkLst>
            <pc:docMk/>
            <pc:sldMk cId="1000855734" sldId="349"/>
            <ac:spMk id="62" creationId="{00000000-0000-0000-0000-000000000000}"/>
          </ac:spMkLst>
        </pc:spChg>
      </pc:sldChg>
    </pc:docChg>
  </pc:docChgLst>
  <pc:docChgLst>
    <pc:chgData name="Nguyễn Văn Trung - Khoa CNTT" userId="489571c6-8ba5-4f05-9b07-0f8a8ce47714" providerId="ADAL" clId="{4524EA00-494E-4F72-876A-33E96BA7B5C9}"/>
    <pc:docChg chg="custSel modSld">
      <pc:chgData name="Nguyễn Văn Trung - Khoa CNTT" userId="489571c6-8ba5-4f05-9b07-0f8a8ce47714" providerId="ADAL" clId="{4524EA00-494E-4F72-876A-33E96BA7B5C9}" dt="2021-08-12T10:55:01.748" v="17" actId="20577"/>
      <pc:docMkLst>
        <pc:docMk/>
      </pc:docMkLst>
      <pc:sldChg chg="modSp mod">
        <pc:chgData name="Nguyễn Văn Trung - Khoa CNTT" userId="489571c6-8ba5-4f05-9b07-0f8a8ce47714" providerId="ADAL" clId="{4524EA00-494E-4F72-876A-33E96BA7B5C9}" dt="2021-08-12T10:54:03.644" v="13"/>
        <pc:sldMkLst>
          <pc:docMk/>
          <pc:sldMk cId="3671363652" sldId="285"/>
        </pc:sldMkLst>
        <pc:spChg chg="mod">
          <ac:chgData name="Nguyễn Văn Trung - Khoa CNTT" userId="489571c6-8ba5-4f05-9b07-0f8a8ce47714" providerId="ADAL" clId="{4524EA00-494E-4F72-876A-33E96BA7B5C9}" dt="2021-08-12T10:54:03.644" v="13"/>
          <ac:spMkLst>
            <pc:docMk/>
            <pc:sldMk cId="3671363652" sldId="285"/>
            <ac:spMk id="19" creationId="{CEF99411-4709-4D85-A7C3-945C4791A054}"/>
          </ac:spMkLst>
        </pc:spChg>
      </pc:sldChg>
      <pc:sldChg chg="modSp mod">
        <pc:chgData name="Nguyễn Văn Trung - Khoa CNTT" userId="489571c6-8ba5-4f05-9b07-0f8a8ce47714" providerId="ADAL" clId="{4524EA00-494E-4F72-876A-33E96BA7B5C9}" dt="2021-08-12T10:55:01.748" v="17" actId="20577"/>
        <pc:sldMkLst>
          <pc:docMk/>
          <pc:sldMk cId="1000855734" sldId="349"/>
        </pc:sldMkLst>
        <pc:spChg chg="mod">
          <ac:chgData name="Nguyễn Văn Trung - Khoa CNTT" userId="489571c6-8ba5-4f05-9b07-0f8a8ce47714" providerId="ADAL" clId="{4524EA00-494E-4F72-876A-33E96BA7B5C9}" dt="2021-08-12T10:55:01.748" v="17" actId="20577"/>
          <ac:spMkLst>
            <pc:docMk/>
            <pc:sldMk cId="1000855734" sldId="349"/>
            <ac:spMk id="2" creationId="{36F68BEA-5A37-464D-9E18-E392FF290DA8}"/>
          </ac:spMkLst>
        </pc:spChg>
      </pc:sldChg>
    </pc:docChg>
  </pc:docChgLst>
  <pc:docChgLst>
    <pc:chgData name="Nguyen Van Trung" userId="489571c6-8ba5-4f05-9b07-0f8a8ce47714" providerId="ADAL" clId="{16867486-EA68-4AF5-A522-9CAD6CD974A0}"/>
    <pc:docChg chg="undo custSel addSld delSld modSld">
      <pc:chgData name="Nguyen Van Trung" userId="489571c6-8ba5-4f05-9b07-0f8a8ce47714" providerId="ADAL" clId="{16867486-EA68-4AF5-A522-9CAD6CD974A0}" dt="2020-08-27T04:40:55.097" v="4200" actId="1036"/>
      <pc:docMkLst>
        <pc:docMk/>
      </pc:docMkLst>
      <pc:sldChg chg="modSp mod">
        <pc:chgData name="Nguyen Van Trung" userId="489571c6-8ba5-4f05-9b07-0f8a8ce47714" providerId="ADAL" clId="{16867486-EA68-4AF5-A522-9CAD6CD974A0}" dt="2020-08-27T02:54:38.684" v="217" actId="20577"/>
        <pc:sldMkLst>
          <pc:docMk/>
          <pc:sldMk cId="3671363652" sldId="285"/>
        </pc:sldMkLst>
        <pc:spChg chg="mod">
          <ac:chgData name="Nguyen Van Trung" userId="489571c6-8ba5-4f05-9b07-0f8a8ce47714" providerId="ADAL" clId="{16867486-EA68-4AF5-A522-9CAD6CD974A0}" dt="2020-08-27T02:45:51.183" v="30" actId="20577"/>
          <ac:spMkLst>
            <pc:docMk/>
            <pc:sldMk cId="3671363652" sldId="285"/>
            <ac:spMk id="7" creationId="{CEF99411-4709-4D85-A7C3-945C4791A054}"/>
          </ac:spMkLst>
        </pc:spChg>
        <pc:spChg chg="mod">
          <ac:chgData name="Nguyen Van Trung" userId="489571c6-8ba5-4f05-9b07-0f8a8ce47714" providerId="ADAL" clId="{16867486-EA68-4AF5-A522-9CAD6CD974A0}" dt="2020-08-27T02:53:38.511" v="213" actId="20577"/>
          <ac:spMkLst>
            <pc:docMk/>
            <pc:sldMk cId="3671363652" sldId="285"/>
            <ac:spMk id="12" creationId="{C9BD2F7B-3F77-4C00-A03B-0C17F27D1349}"/>
          </ac:spMkLst>
        </pc:spChg>
        <pc:spChg chg="mod">
          <ac:chgData name="Nguyen Van Trung" userId="489571c6-8ba5-4f05-9b07-0f8a8ce47714" providerId="ADAL" clId="{16867486-EA68-4AF5-A522-9CAD6CD974A0}" dt="2020-08-27T02:51:46.882" v="59" actId="20577"/>
          <ac:spMkLst>
            <pc:docMk/>
            <pc:sldMk cId="3671363652" sldId="285"/>
            <ac:spMk id="13" creationId="{CEF99411-4709-4D85-A7C3-945C4791A054}"/>
          </ac:spMkLst>
        </pc:spChg>
        <pc:spChg chg="mod">
          <ac:chgData name="Nguyen Van Trung" userId="489571c6-8ba5-4f05-9b07-0f8a8ce47714" providerId="ADAL" clId="{16867486-EA68-4AF5-A522-9CAD6CD974A0}" dt="2020-08-27T02:54:33.005" v="214" actId="20577"/>
          <ac:spMkLst>
            <pc:docMk/>
            <pc:sldMk cId="3671363652" sldId="285"/>
            <ac:spMk id="17" creationId="{C9BD2F7B-3F77-4C00-A03B-0C17F27D1349}"/>
          </ac:spMkLst>
        </pc:spChg>
        <pc:spChg chg="mod">
          <ac:chgData name="Nguyen Van Trung" userId="489571c6-8ba5-4f05-9b07-0f8a8ce47714" providerId="ADAL" clId="{16867486-EA68-4AF5-A522-9CAD6CD974A0}" dt="2020-08-27T02:52:09.850" v="99" actId="20577"/>
          <ac:spMkLst>
            <pc:docMk/>
            <pc:sldMk cId="3671363652" sldId="285"/>
            <ac:spMk id="19" creationId="{CEF99411-4709-4D85-A7C3-945C4791A054}"/>
          </ac:spMkLst>
        </pc:spChg>
        <pc:spChg chg="mod">
          <ac:chgData name="Nguyen Van Trung" userId="489571c6-8ba5-4f05-9b07-0f8a8ce47714" providerId="ADAL" clId="{16867486-EA68-4AF5-A522-9CAD6CD974A0}" dt="2020-08-27T02:54:38.684" v="217" actId="20577"/>
          <ac:spMkLst>
            <pc:docMk/>
            <pc:sldMk cId="3671363652" sldId="285"/>
            <ac:spMk id="23" creationId="{C9BD2F7B-3F77-4C00-A03B-0C17F27D1349}"/>
          </ac:spMkLst>
        </pc:spChg>
      </pc:sldChg>
      <pc:sldChg chg="addSp delSp modSp mod">
        <pc:chgData name="Nguyen Van Trung" userId="489571c6-8ba5-4f05-9b07-0f8a8ce47714" providerId="ADAL" clId="{16867486-EA68-4AF5-A522-9CAD6CD974A0}" dt="2020-08-27T04:40:55.097" v="4200" actId="1036"/>
        <pc:sldMkLst>
          <pc:docMk/>
          <pc:sldMk cId="133809529" sldId="287"/>
        </pc:sldMkLst>
        <pc:spChg chg="add mod">
          <ac:chgData name="Nguyen Van Trung" userId="489571c6-8ba5-4f05-9b07-0f8a8ce47714" providerId="ADAL" clId="{16867486-EA68-4AF5-A522-9CAD6CD974A0}" dt="2020-08-27T04:40:34.857" v="4179" actId="1035"/>
          <ac:spMkLst>
            <pc:docMk/>
            <pc:sldMk cId="133809529" sldId="287"/>
            <ac:spMk id="3" creationId="{536C90D0-5F17-45E0-BC15-FBDB7F98ECA7}"/>
          </ac:spMkLst>
        </pc:spChg>
        <pc:spChg chg="add mod">
          <ac:chgData name="Nguyen Van Trung" userId="489571c6-8ba5-4f05-9b07-0f8a8ce47714" providerId="ADAL" clId="{16867486-EA68-4AF5-A522-9CAD6CD974A0}" dt="2020-08-27T04:40:55.097" v="4200" actId="1036"/>
          <ac:spMkLst>
            <pc:docMk/>
            <pc:sldMk cId="133809529" sldId="287"/>
            <ac:spMk id="4" creationId="{3E5AA055-0E73-430F-9C36-B686DD382A31}"/>
          </ac:spMkLst>
        </pc:spChg>
        <pc:spChg chg="mod">
          <ac:chgData name="Nguyen Van Trung" userId="489571c6-8ba5-4f05-9b07-0f8a8ce47714" providerId="ADAL" clId="{16867486-EA68-4AF5-A522-9CAD6CD974A0}" dt="2020-08-27T04:40:34.857" v="4179" actId="1035"/>
          <ac:spMkLst>
            <pc:docMk/>
            <pc:sldMk cId="133809529" sldId="287"/>
            <ac:spMk id="5"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8"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11" creationId="{00000000-0000-0000-0000-000000000000}"/>
          </ac:spMkLst>
        </pc:spChg>
        <pc:spChg chg="del mod">
          <ac:chgData name="Nguyen Van Trung" userId="489571c6-8ba5-4f05-9b07-0f8a8ce47714" providerId="ADAL" clId="{16867486-EA68-4AF5-A522-9CAD6CD974A0}" dt="2020-08-27T02:57:14.301" v="337" actId="478"/>
          <ac:spMkLst>
            <pc:docMk/>
            <pc:sldMk cId="133809529" sldId="287"/>
            <ac:spMk id="14"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6"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7"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8" creationId="{00000000-0000-0000-0000-000000000000}"/>
          </ac:spMkLst>
        </pc:spChg>
        <pc:spChg chg="del">
          <ac:chgData name="Nguyen Van Trung" userId="489571c6-8ba5-4f05-9b07-0f8a8ce47714" providerId="ADAL" clId="{16867486-EA68-4AF5-A522-9CAD6CD974A0}" dt="2020-08-27T02:57:04.635" v="333" actId="478"/>
          <ac:spMkLst>
            <pc:docMk/>
            <pc:sldMk cId="133809529" sldId="287"/>
            <ac:spMk id="19"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0" creationId="{B8491679-A116-45FB-B476-597A05F60608}"/>
          </ac:spMkLst>
        </pc:spChg>
        <pc:spChg chg="del mod">
          <ac:chgData name="Nguyen Van Trung" userId="489571c6-8ba5-4f05-9b07-0f8a8ce47714" providerId="ADAL" clId="{16867486-EA68-4AF5-A522-9CAD6CD974A0}" dt="2020-08-27T02:56:56.478" v="331"/>
          <ac:spMkLst>
            <pc:docMk/>
            <pc:sldMk cId="133809529" sldId="287"/>
            <ac:spMk id="21"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2" creationId="{91B3AE46-F46C-4D82-BB36-491ECB20D03E}"/>
          </ac:spMkLst>
        </pc:spChg>
        <pc:spChg chg="add mod">
          <ac:chgData name="Nguyen Van Trung" userId="489571c6-8ba5-4f05-9b07-0f8a8ce47714" providerId="ADAL" clId="{16867486-EA68-4AF5-A522-9CAD6CD974A0}" dt="2020-08-27T03:05:35.193" v="804" actId="571"/>
          <ac:spMkLst>
            <pc:docMk/>
            <pc:sldMk cId="133809529" sldId="287"/>
            <ac:spMk id="23" creationId="{7CEC665D-D1B4-49A8-AB22-EE5854E57FEA}"/>
          </ac:spMkLst>
        </pc:spChg>
        <pc:spChg chg="add mod">
          <ac:chgData name="Nguyen Van Trung" userId="489571c6-8ba5-4f05-9b07-0f8a8ce47714" providerId="ADAL" clId="{16867486-EA68-4AF5-A522-9CAD6CD974A0}" dt="2020-08-27T03:05:35.193" v="804" actId="571"/>
          <ac:spMkLst>
            <pc:docMk/>
            <pc:sldMk cId="133809529" sldId="287"/>
            <ac:spMk id="24" creationId="{B6D54753-C7E9-4480-AE4D-49F6D70E4F85}"/>
          </ac:spMkLst>
        </pc:spChg>
        <pc:spChg chg="del">
          <ac:chgData name="Nguyen Van Trung" userId="489571c6-8ba5-4f05-9b07-0f8a8ce47714" providerId="ADAL" clId="{16867486-EA68-4AF5-A522-9CAD6CD974A0}" dt="2020-08-27T02:57:01.387" v="332" actId="478"/>
          <ac:spMkLst>
            <pc:docMk/>
            <pc:sldMk cId="133809529" sldId="287"/>
            <ac:spMk id="29" creationId="{00000000-0000-0000-0000-000000000000}"/>
          </ac:spMkLst>
        </pc:spChg>
      </pc:sldChg>
      <pc:sldChg chg="addSp delSp modSp mod">
        <pc:chgData name="Nguyen Van Trung" userId="489571c6-8ba5-4f05-9b07-0f8a8ce47714" providerId="ADAL" clId="{16867486-EA68-4AF5-A522-9CAD6CD974A0}" dt="2020-08-27T03:28:54.859" v="1532" actId="207"/>
        <pc:sldMkLst>
          <pc:docMk/>
          <pc:sldMk cId="726866880" sldId="303"/>
        </pc:sldMkLst>
        <pc:spChg chg="add del mod">
          <ac:chgData name="Nguyen Van Trung" userId="489571c6-8ba5-4f05-9b07-0f8a8ce47714" providerId="ADAL" clId="{16867486-EA68-4AF5-A522-9CAD6CD974A0}" dt="2020-08-27T03:01:34.239" v="563" actId="478"/>
          <ac:spMkLst>
            <pc:docMk/>
            <pc:sldMk cId="726866880" sldId="303"/>
            <ac:spMk id="2" creationId="{B2C30F35-5657-4236-B40A-B1B32172A1A9}"/>
          </ac:spMkLst>
        </pc:spChg>
        <pc:spChg chg="add del mod">
          <ac:chgData name="Nguyen Van Trung" userId="489571c6-8ba5-4f05-9b07-0f8a8ce47714" providerId="ADAL" clId="{16867486-EA68-4AF5-A522-9CAD6CD974A0}" dt="2020-08-27T03:01:37.584" v="564" actId="478"/>
          <ac:spMkLst>
            <pc:docMk/>
            <pc:sldMk cId="726866880" sldId="303"/>
            <ac:spMk id="3" creationId="{433E1071-3667-48A8-AABD-DA2528D40638}"/>
          </ac:spMkLst>
        </pc:spChg>
        <pc:spChg chg="del mod">
          <ac:chgData name="Nguyen Van Trung" userId="489571c6-8ba5-4f05-9b07-0f8a8ce47714" providerId="ADAL" clId="{16867486-EA68-4AF5-A522-9CAD6CD974A0}" dt="2020-08-27T03:01:30.703" v="562" actId="478"/>
          <ac:spMkLst>
            <pc:docMk/>
            <pc:sldMk cId="726866880" sldId="303"/>
            <ac:spMk id="8" creationId="{16036F8C-060D-4C9C-9E5C-185723E8EBB1}"/>
          </ac:spMkLst>
        </pc:spChg>
        <pc:spChg chg="mod">
          <ac:chgData name="Nguyen Van Trung" userId="489571c6-8ba5-4f05-9b07-0f8a8ce47714" providerId="ADAL" clId="{16867486-EA68-4AF5-A522-9CAD6CD974A0}" dt="2020-08-27T02:58:12.381" v="428" actId="20577"/>
          <ac:spMkLst>
            <pc:docMk/>
            <pc:sldMk cId="726866880" sldId="303"/>
            <ac:spMk id="21" creationId="{00000000-0000-0000-0000-000000000000}"/>
          </ac:spMkLst>
        </pc:spChg>
        <pc:spChg chg="mod">
          <ac:chgData name="Nguyen Van Trung" userId="489571c6-8ba5-4f05-9b07-0f8a8ce47714" providerId="ADAL" clId="{16867486-EA68-4AF5-A522-9CAD6CD974A0}" dt="2020-08-27T03:28:54.859" v="1532" actId="207"/>
          <ac:spMkLst>
            <pc:docMk/>
            <pc:sldMk cId="726866880" sldId="303"/>
            <ac:spMk id="62" creationId="{00000000-0000-0000-0000-000000000000}"/>
          </ac:spMkLst>
        </pc:spChg>
      </pc:sldChg>
      <pc:sldChg chg="del">
        <pc:chgData name="Nguyen Van Trung" userId="489571c6-8ba5-4f05-9b07-0f8a8ce47714" providerId="ADAL" clId="{16867486-EA68-4AF5-A522-9CAD6CD974A0}" dt="2020-08-27T03:39:25.830" v="1708" actId="47"/>
        <pc:sldMkLst>
          <pc:docMk/>
          <pc:sldMk cId="1284390171" sldId="317"/>
        </pc:sldMkLst>
      </pc:sldChg>
      <pc:sldChg chg="modSp add mod">
        <pc:chgData name="Nguyen Van Trung" userId="489571c6-8ba5-4f05-9b07-0f8a8ce47714" providerId="ADAL" clId="{16867486-EA68-4AF5-A522-9CAD6CD974A0}" dt="2020-08-27T03:28:16.655" v="1525" actId="113"/>
        <pc:sldMkLst>
          <pc:docMk/>
          <pc:sldMk cId="1902541966" sldId="320"/>
        </pc:sldMkLst>
        <pc:spChg chg="mod">
          <ac:chgData name="Nguyen Van Trung" userId="489571c6-8ba5-4f05-9b07-0f8a8ce47714" providerId="ADAL" clId="{16867486-EA68-4AF5-A522-9CAD6CD974A0}" dt="2020-08-27T03:10:47.960" v="1021" actId="20577"/>
          <ac:spMkLst>
            <pc:docMk/>
            <pc:sldMk cId="1902541966" sldId="320"/>
            <ac:spMk id="21" creationId="{00000000-0000-0000-0000-000000000000}"/>
          </ac:spMkLst>
        </pc:spChg>
        <pc:spChg chg="mod">
          <ac:chgData name="Nguyen Van Trung" userId="489571c6-8ba5-4f05-9b07-0f8a8ce47714" providerId="ADAL" clId="{16867486-EA68-4AF5-A522-9CAD6CD974A0}" dt="2020-08-27T03:28:16.655" v="1525" actId="113"/>
          <ac:spMkLst>
            <pc:docMk/>
            <pc:sldMk cId="1902541966" sldId="320"/>
            <ac:spMk id="62" creationId="{00000000-0000-0000-0000-000000000000}"/>
          </ac:spMkLst>
        </pc:spChg>
      </pc:sldChg>
      <pc:sldChg chg="modSp add mod">
        <pc:chgData name="Nguyen Van Trung" userId="489571c6-8ba5-4f05-9b07-0f8a8ce47714" providerId="ADAL" clId="{16867486-EA68-4AF5-A522-9CAD6CD974A0}" dt="2020-08-27T03:28:08.026" v="1524" actId="114"/>
        <pc:sldMkLst>
          <pc:docMk/>
          <pc:sldMk cId="2150860130" sldId="321"/>
        </pc:sldMkLst>
        <pc:spChg chg="mod">
          <ac:chgData name="Nguyen Van Trung" userId="489571c6-8ba5-4f05-9b07-0f8a8ce47714" providerId="ADAL" clId="{16867486-EA68-4AF5-A522-9CAD6CD974A0}" dt="2020-08-27T03:10:58.670" v="1041" actId="20577"/>
          <ac:spMkLst>
            <pc:docMk/>
            <pc:sldMk cId="2150860130" sldId="321"/>
            <ac:spMk id="21" creationId="{00000000-0000-0000-0000-000000000000}"/>
          </ac:spMkLst>
        </pc:spChg>
        <pc:spChg chg="mod">
          <ac:chgData name="Nguyen Van Trung" userId="489571c6-8ba5-4f05-9b07-0f8a8ce47714" providerId="ADAL" clId="{16867486-EA68-4AF5-A522-9CAD6CD974A0}" dt="2020-08-27T03:28:08.026" v="1524" actId="114"/>
          <ac:spMkLst>
            <pc:docMk/>
            <pc:sldMk cId="2150860130" sldId="321"/>
            <ac:spMk id="62" creationId="{00000000-0000-0000-0000-000000000000}"/>
          </ac:spMkLst>
        </pc:spChg>
      </pc:sldChg>
      <pc:sldChg chg="modSp add mod">
        <pc:chgData name="Nguyen Van Trung" userId="489571c6-8ba5-4f05-9b07-0f8a8ce47714" providerId="ADAL" clId="{16867486-EA68-4AF5-A522-9CAD6CD974A0}" dt="2020-08-27T03:29:40.821" v="1536" actId="20577"/>
        <pc:sldMkLst>
          <pc:docMk/>
          <pc:sldMk cId="1359902612" sldId="322"/>
        </pc:sldMkLst>
        <pc:spChg chg="mod">
          <ac:chgData name="Nguyen Van Trung" userId="489571c6-8ba5-4f05-9b07-0f8a8ce47714" providerId="ADAL" clId="{16867486-EA68-4AF5-A522-9CAD6CD974A0}" dt="2020-08-27T03:29:40.821" v="1536" actId="20577"/>
          <ac:spMkLst>
            <pc:docMk/>
            <pc:sldMk cId="1359902612" sldId="322"/>
            <ac:spMk id="21" creationId="{00000000-0000-0000-0000-000000000000}"/>
          </ac:spMkLst>
        </pc:spChg>
        <pc:spChg chg="mod">
          <ac:chgData name="Nguyen Van Trung" userId="489571c6-8ba5-4f05-9b07-0f8a8ce47714" providerId="ADAL" clId="{16867486-EA68-4AF5-A522-9CAD6CD974A0}" dt="2020-08-27T03:21:12.264" v="1248"/>
          <ac:spMkLst>
            <pc:docMk/>
            <pc:sldMk cId="1359902612" sldId="322"/>
            <ac:spMk id="22" creationId="{00000000-0000-0000-0000-000000000000}"/>
          </ac:spMkLst>
        </pc:spChg>
        <pc:spChg chg="mod">
          <ac:chgData name="Nguyen Van Trung" userId="489571c6-8ba5-4f05-9b07-0f8a8ce47714" providerId="ADAL" clId="{16867486-EA68-4AF5-A522-9CAD6CD974A0}" dt="2020-08-27T03:27:48.952" v="1521" actId="113"/>
          <ac:spMkLst>
            <pc:docMk/>
            <pc:sldMk cId="1359902612" sldId="322"/>
            <ac:spMk id="62" creationId="{00000000-0000-0000-0000-000000000000}"/>
          </ac:spMkLst>
        </pc:spChg>
        <pc:grpChg chg="mod">
          <ac:chgData name="Nguyen Van Trung" userId="489571c6-8ba5-4f05-9b07-0f8a8ce47714" providerId="ADAL" clId="{16867486-EA68-4AF5-A522-9CAD6CD974A0}" dt="2020-08-27T03:21:12.264" v="1248"/>
          <ac:grpSpMkLst>
            <pc:docMk/>
            <pc:sldMk cId="1359902612" sldId="322"/>
            <ac:grpSpMk id="20" creationId="{00000000-0000-0000-0000-000000000000}"/>
          </ac:grpSpMkLst>
        </pc:grpChg>
      </pc:sldChg>
      <pc:sldChg chg="new del">
        <pc:chgData name="Nguyen Van Trung" userId="489571c6-8ba5-4f05-9b07-0f8a8ce47714" providerId="ADAL" clId="{16867486-EA68-4AF5-A522-9CAD6CD974A0}" dt="2020-08-27T03:19:36.885" v="1238" actId="47"/>
        <pc:sldMkLst>
          <pc:docMk/>
          <pc:sldMk cId="4267368229" sldId="322"/>
        </pc:sldMkLst>
      </pc:sldChg>
      <pc:sldChg chg="modSp add mod">
        <pc:chgData name="Nguyen Van Trung" userId="489571c6-8ba5-4f05-9b07-0f8a8ce47714" providerId="ADAL" clId="{16867486-EA68-4AF5-A522-9CAD6CD974A0}" dt="2020-08-27T03:31:43.958" v="1585" actId="20577"/>
        <pc:sldMkLst>
          <pc:docMk/>
          <pc:sldMk cId="1643093092" sldId="323"/>
        </pc:sldMkLst>
        <pc:spChg chg="mod">
          <ac:chgData name="Nguyen Van Trung" userId="489571c6-8ba5-4f05-9b07-0f8a8ce47714" providerId="ADAL" clId="{16867486-EA68-4AF5-A522-9CAD6CD974A0}" dt="2020-08-27T03:30:20.307" v="1539"/>
          <ac:spMkLst>
            <pc:docMk/>
            <pc:sldMk cId="1643093092" sldId="323"/>
            <ac:spMk id="21" creationId="{00000000-0000-0000-0000-000000000000}"/>
          </ac:spMkLst>
        </pc:spChg>
        <pc:spChg chg="mod">
          <ac:chgData name="Nguyen Van Trung" userId="489571c6-8ba5-4f05-9b07-0f8a8ce47714" providerId="ADAL" clId="{16867486-EA68-4AF5-A522-9CAD6CD974A0}" dt="2020-08-27T03:30:20.307" v="1539"/>
          <ac:spMkLst>
            <pc:docMk/>
            <pc:sldMk cId="1643093092" sldId="323"/>
            <ac:spMk id="22" creationId="{00000000-0000-0000-0000-000000000000}"/>
          </ac:spMkLst>
        </pc:spChg>
        <pc:spChg chg="mod">
          <ac:chgData name="Nguyen Van Trung" userId="489571c6-8ba5-4f05-9b07-0f8a8ce47714" providerId="ADAL" clId="{16867486-EA68-4AF5-A522-9CAD6CD974A0}" dt="2020-08-27T03:31:43.958" v="1585" actId="20577"/>
          <ac:spMkLst>
            <pc:docMk/>
            <pc:sldMk cId="1643093092" sldId="323"/>
            <ac:spMk id="62" creationId="{00000000-0000-0000-0000-000000000000}"/>
          </ac:spMkLst>
        </pc:spChg>
        <pc:grpChg chg="mod">
          <ac:chgData name="Nguyen Van Trung" userId="489571c6-8ba5-4f05-9b07-0f8a8ce47714" providerId="ADAL" clId="{16867486-EA68-4AF5-A522-9CAD6CD974A0}" dt="2020-08-27T03:30:20.307" v="1539"/>
          <ac:grpSpMkLst>
            <pc:docMk/>
            <pc:sldMk cId="1643093092" sldId="323"/>
            <ac:grpSpMk id="20" creationId="{00000000-0000-0000-0000-000000000000}"/>
          </ac:grpSpMkLst>
        </pc:grpChg>
      </pc:sldChg>
      <pc:sldChg chg="modSp add mod">
        <pc:chgData name="Nguyen Van Trung" userId="489571c6-8ba5-4f05-9b07-0f8a8ce47714" providerId="ADAL" clId="{16867486-EA68-4AF5-A522-9CAD6CD974A0}" dt="2020-08-27T03:38:34.086" v="1707" actId="113"/>
        <pc:sldMkLst>
          <pc:docMk/>
          <pc:sldMk cId="3960341503" sldId="324"/>
        </pc:sldMkLst>
        <pc:spChg chg="mod">
          <ac:chgData name="Nguyen Van Trung" userId="489571c6-8ba5-4f05-9b07-0f8a8ce47714" providerId="ADAL" clId="{16867486-EA68-4AF5-A522-9CAD6CD974A0}" dt="2020-08-27T03:32:46.883" v="1590"/>
          <ac:spMkLst>
            <pc:docMk/>
            <pc:sldMk cId="3960341503" sldId="324"/>
            <ac:spMk id="21" creationId="{00000000-0000-0000-0000-000000000000}"/>
          </ac:spMkLst>
        </pc:spChg>
        <pc:spChg chg="mod">
          <ac:chgData name="Nguyen Van Trung" userId="489571c6-8ba5-4f05-9b07-0f8a8ce47714" providerId="ADAL" clId="{16867486-EA68-4AF5-A522-9CAD6CD974A0}" dt="2020-08-27T03:32:46.883" v="1590"/>
          <ac:spMkLst>
            <pc:docMk/>
            <pc:sldMk cId="3960341503" sldId="324"/>
            <ac:spMk id="22" creationId="{00000000-0000-0000-0000-000000000000}"/>
          </ac:spMkLst>
        </pc:spChg>
        <pc:spChg chg="mod">
          <ac:chgData name="Nguyen Van Trung" userId="489571c6-8ba5-4f05-9b07-0f8a8ce47714" providerId="ADAL" clId="{16867486-EA68-4AF5-A522-9CAD6CD974A0}" dt="2020-08-27T03:38:34.086" v="1707" actId="113"/>
          <ac:spMkLst>
            <pc:docMk/>
            <pc:sldMk cId="3960341503" sldId="324"/>
            <ac:spMk id="62" creationId="{00000000-0000-0000-0000-000000000000}"/>
          </ac:spMkLst>
        </pc:spChg>
        <pc:grpChg chg="mod">
          <ac:chgData name="Nguyen Van Trung" userId="489571c6-8ba5-4f05-9b07-0f8a8ce47714" providerId="ADAL" clId="{16867486-EA68-4AF5-A522-9CAD6CD974A0}" dt="2020-08-27T03:32:46.883" v="1590"/>
          <ac:grpSpMkLst>
            <pc:docMk/>
            <pc:sldMk cId="3960341503" sldId="324"/>
            <ac:grpSpMk id="20" creationId="{00000000-0000-0000-0000-000000000000}"/>
          </ac:grpSpMkLst>
        </pc:grpChg>
      </pc:sldChg>
      <pc:sldChg chg="modSp add mod">
        <pc:chgData name="Nguyen Van Trung" userId="489571c6-8ba5-4f05-9b07-0f8a8ce47714" providerId="ADAL" clId="{16867486-EA68-4AF5-A522-9CAD6CD974A0}" dt="2020-08-27T03:51:28.814" v="2192" actId="20577"/>
        <pc:sldMkLst>
          <pc:docMk/>
          <pc:sldMk cId="622941739" sldId="325"/>
        </pc:sldMkLst>
        <pc:spChg chg="mod">
          <ac:chgData name="Nguyen Van Trung" userId="489571c6-8ba5-4f05-9b07-0f8a8ce47714" providerId="ADAL" clId="{16867486-EA68-4AF5-A522-9CAD6CD974A0}" dt="2020-08-27T03:51:28.814" v="2192" actId="20577"/>
          <ac:spMkLst>
            <pc:docMk/>
            <pc:sldMk cId="622941739" sldId="325"/>
            <ac:spMk id="21" creationId="{00000000-0000-0000-0000-000000000000}"/>
          </ac:spMkLst>
        </pc:spChg>
        <pc:spChg chg="mod">
          <ac:chgData name="Nguyen Van Trung" userId="489571c6-8ba5-4f05-9b07-0f8a8ce47714" providerId="ADAL" clId="{16867486-EA68-4AF5-A522-9CAD6CD974A0}" dt="2020-08-27T03:39:53.267" v="1711"/>
          <ac:spMkLst>
            <pc:docMk/>
            <pc:sldMk cId="622941739" sldId="325"/>
            <ac:spMk id="22" creationId="{00000000-0000-0000-0000-000000000000}"/>
          </ac:spMkLst>
        </pc:spChg>
        <pc:spChg chg="mod">
          <ac:chgData name="Nguyen Van Trung" userId="489571c6-8ba5-4f05-9b07-0f8a8ce47714" providerId="ADAL" clId="{16867486-EA68-4AF5-A522-9CAD6CD974A0}" dt="2020-08-27T03:45:07.487" v="2070" actId="20577"/>
          <ac:spMkLst>
            <pc:docMk/>
            <pc:sldMk cId="622941739" sldId="325"/>
            <ac:spMk id="62" creationId="{00000000-0000-0000-0000-000000000000}"/>
          </ac:spMkLst>
        </pc:spChg>
        <pc:grpChg chg="mod">
          <ac:chgData name="Nguyen Van Trung" userId="489571c6-8ba5-4f05-9b07-0f8a8ce47714" providerId="ADAL" clId="{16867486-EA68-4AF5-A522-9CAD6CD974A0}" dt="2020-08-27T03:39:53.267" v="1711"/>
          <ac:grpSpMkLst>
            <pc:docMk/>
            <pc:sldMk cId="622941739" sldId="325"/>
            <ac:grpSpMk id="20" creationId="{00000000-0000-0000-0000-000000000000}"/>
          </ac:grpSpMkLst>
        </pc:grpChg>
      </pc:sldChg>
      <pc:sldChg chg="addSp delSp modSp add mod">
        <pc:chgData name="Nguyen Van Trung" userId="489571c6-8ba5-4f05-9b07-0f8a8ce47714" providerId="ADAL" clId="{16867486-EA68-4AF5-A522-9CAD6CD974A0}" dt="2020-08-27T04:09:35.571" v="2783"/>
        <pc:sldMkLst>
          <pc:docMk/>
          <pc:sldMk cId="641862287" sldId="326"/>
        </pc:sldMkLst>
        <pc:spChg chg="add del mod">
          <ac:chgData name="Nguyen Van Trung" userId="489571c6-8ba5-4f05-9b07-0f8a8ce47714" providerId="ADAL" clId="{16867486-EA68-4AF5-A522-9CAD6CD974A0}" dt="2020-08-27T03:52:49.878" v="2199" actId="478"/>
          <ac:spMkLst>
            <pc:docMk/>
            <pc:sldMk cId="641862287" sldId="326"/>
            <ac:spMk id="2" creationId="{0189BE5B-314D-4961-8916-49033E7E9F25}"/>
          </ac:spMkLst>
        </pc:spChg>
        <pc:spChg chg="add mod">
          <ac:chgData name="Nguyen Van Trung" userId="489571c6-8ba5-4f05-9b07-0f8a8ce47714" providerId="ADAL" clId="{16867486-EA68-4AF5-A522-9CAD6CD974A0}" dt="2020-08-27T04:09:30.696" v="2781" actId="1036"/>
          <ac:spMkLst>
            <pc:docMk/>
            <pc:sldMk cId="641862287" sldId="326"/>
            <ac:spMk id="3" creationId="{852C80A7-47F8-477A-A407-6399C285AECF}"/>
          </ac:spMkLst>
        </pc:spChg>
        <pc:spChg chg="mod">
          <ac:chgData name="Nguyen Van Trung" userId="489571c6-8ba5-4f05-9b07-0f8a8ce47714" providerId="ADAL" clId="{16867486-EA68-4AF5-A522-9CAD6CD974A0}" dt="2020-08-27T03:51:22.660" v="2188" actId="20577"/>
          <ac:spMkLst>
            <pc:docMk/>
            <pc:sldMk cId="641862287" sldId="326"/>
            <ac:spMk id="21" creationId="{00000000-0000-0000-0000-000000000000}"/>
          </ac:spMkLst>
        </pc:spChg>
        <pc:spChg chg="add del mod">
          <ac:chgData name="Nguyen Van Trung" userId="489571c6-8ba5-4f05-9b07-0f8a8ce47714" providerId="ADAL" clId="{16867486-EA68-4AF5-A522-9CAD6CD974A0}" dt="2020-08-27T04:09:35.571" v="2783"/>
          <ac:spMkLst>
            <pc:docMk/>
            <pc:sldMk cId="641862287" sldId="326"/>
            <ac:spMk id="62" creationId="{00000000-0000-0000-0000-000000000000}"/>
          </ac:spMkLst>
        </pc:spChg>
        <pc:picChg chg="add del mod">
          <ac:chgData name="Nguyen Van Trung" userId="489571c6-8ba5-4f05-9b07-0f8a8ce47714" providerId="ADAL" clId="{16867486-EA68-4AF5-A522-9CAD6CD974A0}" dt="2020-08-27T04:08:34.195" v="2756"/>
          <ac:picMkLst>
            <pc:docMk/>
            <pc:sldMk cId="641862287" sldId="326"/>
            <ac:picMk id="4" creationId="{5A1B4C50-DCF8-4DAA-984E-7411F13BA25C}"/>
          </ac:picMkLst>
        </pc:picChg>
        <pc:picChg chg="add mod">
          <ac:chgData name="Nguyen Van Trung" userId="489571c6-8ba5-4f05-9b07-0f8a8ce47714" providerId="ADAL" clId="{16867486-EA68-4AF5-A522-9CAD6CD974A0}" dt="2020-08-27T04:09:23.194" v="2766" actId="14100"/>
          <ac:picMkLst>
            <pc:docMk/>
            <pc:sldMk cId="641862287" sldId="326"/>
            <ac:picMk id="5" creationId="{E77A91F0-A84E-4459-9FB9-AFC4D21F45E3}"/>
          </ac:picMkLst>
        </pc:picChg>
      </pc:sldChg>
      <pc:sldChg chg="addSp delSp modSp add mod">
        <pc:chgData name="Nguyen Van Trung" userId="489571c6-8ba5-4f05-9b07-0f8a8ce47714" providerId="ADAL" clId="{16867486-EA68-4AF5-A522-9CAD6CD974A0}" dt="2020-08-27T04:03:33.550" v="2669" actId="20577"/>
        <pc:sldMkLst>
          <pc:docMk/>
          <pc:sldMk cId="3734561389" sldId="327"/>
        </pc:sldMkLst>
        <pc:spChg chg="mod">
          <ac:chgData name="Nguyen Van Trung" userId="489571c6-8ba5-4f05-9b07-0f8a8ce47714" providerId="ADAL" clId="{16867486-EA68-4AF5-A522-9CAD6CD974A0}" dt="2020-08-27T04:03:33.550" v="2669" actId="20577"/>
          <ac:spMkLst>
            <pc:docMk/>
            <pc:sldMk cId="3734561389" sldId="327"/>
            <ac:spMk id="21" creationId="{00000000-0000-0000-0000-000000000000}"/>
          </ac:spMkLst>
        </pc:spChg>
        <pc:spChg chg="mod">
          <ac:chgData name="Nguyen Van Trung" userId="489571c6-8ba5-4f05-9b07-0f8a8ce47714" providerId="ADAL" clId="{16867486-EA68-4AF5-A522-9CAD6CD974A0}" dt="2020-08-27T03:50:44.915" v="2175"/>
          <ac:spMkLst>
            <pc:docMk/>
            <pc:sldMk cId="3734561389" sldId="327"/>
            <ac:spMk id="22" creationId="{00000000-0000-0000-0000-000000000000}"/>
          </ac:spMkLst>
        </pc:spChg>
        <pc:spChg chg="del mod">
          <ac:chgData name="Nguyen Van Trung" userId="489571c6-8ba5-4f05-9b07-0f8a8ce47714" providerId="ADAL" clId="{16867486-EA68-4AF5-A522-9CAD6CD974A0}" dt="2020-08-27T03:56:23.041" v="2365"/>
          <ac:spMkLst>
            <pc:docMk/>
            <pc:sldMk cId="3734561389" sldId="327"/>
            <ac:spMk id="62" creationId="{00000000-0000-0000-0000-000000000000}"/>
          </ac:spMkLst>
        </pc:spChg>
        <pc:grpChg chg="mod">
          <ac:chgData name="Nguyen Van Trung" userId="489571c6-8ba5-4f05-9b07-0f8a8ce47714" providerId="ADAL" clId="{16867486-EA68-4AF5-A522-9CAD6CD974A0}" dt="2020-08-27T03:50:44.915" v="2175"/>
          <ac:grpSpMkLst>
            <pc:docMk/>
            <pc:sldMk cId="3734561389" sldId="327"/>
            <ac:grpSpMk id="20" creationId="{00000000-0000-0000-0000-000000000000}"/>
          </ac:grpSpMkLst>
        </pc:grpChg>
        <pc:picChg chg="add mod">
          <ac:chgData name="Nguyen Van Trung" userId="489571c6-8ba5-4f05-9b07-0f8a8ce47714" providerId="ADAL" clId="{16867486-EA68-4AF5-A522-9CAD6CD974A0}" dt="2020-08-27T03:56:22.352" v="2363" actId="14100"/>
          <ac:picMkLst>
            <pc:docMk/>
            <pc:sldMk cId="3734561389" sldId="327"/>
            <ac:picMk id="2" creationId="{75532183-899C-4206-9908-FD00765D5F86}"/>
          </ac:picMkLst>
        </pc:picChg>
      </pc:sldChg>
      <pc:sldChg chg="delSp modSp add mod">
        <pc:chgData name="Nguyen Van Trung" userId="489571c6-8ba5-4f05-9b07-0f8a8ce47714" providerId="ADAL" clId="{16867486-EA68-4AF5-A522-9CAD6CD974A0}" dt="2020-08-27T04:03:20.701" v="2665" actId="20577"/>
        <pc:sldMkLst>
          <pc:docMk/>
          <pc:sldMk cId="773373751" sldId="328"/>
        </pc:sldMkLst>
        <pc:spChg chg="del">
          <ac:chgData name="Nguyen Van Trung" userId="489571c6-8ba5-4f05-9b07-0f8a8ce47714" providerId="ADAL" clId="{16867486-EA68-4AF5-A522-9CAD6CD974A0}" dt="2020-08-27T03:58:39.309" v="2367" actId="478"/>
          <ac:spMkLst>
            <pc:docMk/>
            <pc:sldMk cId="773373751" sldId="328"/>
            <ac:spMk id="3" creationId="{852C80A7-47F8-477A-A407-6399C285AECF}"/>
          </ac:spMkLst>
        </pc:spChg>
        <pc:spChg chg="mod">
          <ac:chgData name="Nguyen Van Trung" userId="489571c6-8ba5-4f05-9b07-0f8a8ce47714" providerId="ADAL" clId="{16867486-EA68-4AF5-A522-9CAD6CD974A0}" dt="2020-08-27T03:59:08.225" v="2376"/>
          <ac:spMkLst>
            <pc:docMk/>
            <pc:sldMk cId="773373751" sldId="328"/>
            <ac:spMk id="21" creationId="{00000000-0000-0000-0000-000000000000}"/>
          </ac:spMkLst>
        </pc:spChg>
        <pc:spChg chg="mod">
          <ac:chgData name="Nguyen Van Trung" userId="489571c6-8ba5-4f05-9b07-0f8a8ce47714" providerId="ADAL" clId="{16867486-EA68-4AF5-A522-9CAD6CD974A0}" dt="2020-08-27T03:59:08.225" v="2376"/>
          <ac:spMkLst>
            <pc:docMk/>
            <pc:sldMk cId="773373751" sldId="328"/>
            <ac:spMk id="22" creationId="{00000000-0000-0000-0000-000000000000}"/>
          </ac:spMkLst>
        </pc:spChg>
        <pc:spChg chg="mod">
          <ac:chgData name="Nguyen Van Trung" userId="489571c6-8ba5-4f05-9b07-0f8a8ce47714" providerId="ADAL" clId="{16867486-EA68-4AF5-A522-9CAD6CD974A0}" dt="2020-08-27T04:03:20.701" v="2665" actId="20577"/>
          <ac:spMkLst>
            <pc:docMk/>
            <pc:sldMk cId="773373751" sldId="328"/>
            <ac:spMk id="62" creationId="{00000000-0000-0000-0000-000000000000}"/>
          </ac:spMkLst>
        </pc:spChg>
        <pc:grpChg chg="mod">
          <ac:chgData name="Nguyen Van Trung" userId="489571c6-8ba5-4f05-9b07-0f8a8ce47714" providerId="ADAL" clId="{16867486-EA68-4AF5-A522-9CAD6CD974A0}" dt="2020-08-27T03:59:08.225" v="2376"/>
          <ac:grpSpMkLst>
            <pc:docMk/>
            <pc:sldMk cId="773373751" sldId="328"/>
            <ac:grpSpMk id="20" creationId="{00000000-0000-0000-0000-000000000000}"/>
          </ac:grpSpMkLst>
        </pc:grpChg>
      </pc:sldChg>
      <pc:sldChg chg="addSp delSp modSp add mod">
        <pc:chgData name="Nguyen Van Trung" userId="489571c6-8ba5-4f05-9b07-0f8a8ce47714" providerId="ADAL" clId="{16867486-EA68-4AF5-A522-9CAD6CD974A0}" dt="2020-08-27T04:06:32.883" v="2702" actId="1038"/>
        <pc:sldMkLst>
          <pc:docMk/>
          <pc:sldMk cId="2505137642" sldId="329"/>
        </pc:sldMkLst>
        <pc:spChg chg="mod">
          <ac:chgData name="Nguyen Van Trung" userId="489571c6-8ba5-4f05-9b07-0f8a8ce47714" providerId="ADAL" clId="{16867486-EA68-4AF5-A522-9CAD6CD974A0}" dt="2020-08-27T04:06:01.265" v="2672" actId="20577"/>
          <ac:spMkLst>
            <pc:docMk/>
            <pc:sldMk cId="2505137642" sldId="329"/>
            <ac:spMk id="21" creationId="{00000000-0000-0000-0000-000000000000}"/>
          </ac:spMkLst>
        </pc:spChg>
        <pc:picChg chg="del">
          <ac:chgData name="Nguyen Van Trung" userId="489571c6-8ba5-4f05-9b07-0f8a8ce47714" providerId="ADAL" clId="{16867486-EA68-4AF5-A522-9CAD6CD974A0}" dt="2020-08-27T04:06:03.214" v="2673" actId="478"/>
          <ac:picMkLst>
            <pc:docMk/>
            <pc:sldMk cId="2505137642" sldId="329"/>
            <ac:picMk id="2" creationId="{75532183-899C-4206-9908-FD00765D5F86}"/>
          </ac:picMkLst>
        </pc:picChg>
        <pc:picChg chg="add mod">
          <ac:chgData name="Nguyen Van Trung" userId="489571c6-8ba5-4f05-9b07-0f8a8ce47714" providerId="ADAL" clId="{16867486-EA68-4AF5-A522-9CAD6CD974A0}" dt="2020-08-27T04:06:32.883" v="2702" actId="1038"/>
          <ac:picMkLst>
            <pc:docMk/>
            <pc:sldMk cId="2505137642" sldId="329"/>
            <ac:picMk id="3" creationId="{24FEED75-154C-4231-94D4-1F8D99424BB8}"/>
          </ac:picMkLst>
        </pc:picChg>
      </pc:sldChg>
      <pc:sldChg chg="modSp add mod">
        <pc:chgData name="Nguyen Van Trung" userId="489571c6-8ba5-4f05-9b07-0f8a8ce47714" providerId="ADAL" clId="{16867486-EA68-4AF5-A522-9CAD6CD974A0}" dt="2020-08-27T04:10:16.086" v="2789" actId="20577"/>
        <pc:sldMkLst>
          <pc:docMk/>
          <pc:sldMk cId="2844737616" sldId="330"/>
        </pc:sldMkLst>
        <pc:spChg chg="mod">
          <ac:chgData name="Nguyen Van Trung" userId="489571c6-8ba5-4f05-9b07-0f8a8ce47714" providerId="ADAL" clId="{16867486-EA68-4AF5-A522-9CAD6CD974A0}" dt="2020-08-27T04:10:16.086" v="2789" actId="20577"/>
          <ac:spMkLst>
            <pc:docMk/>
            <pc:sldMk cId="2844737616" sldId="330"/>
            <ac:spMk id="21" creationId="{00000000-0000-0000-0000-000000000000}"/>
          </ac:spMkLst>
        </pc:spChg>
        <pc:spChg chg="mod">
          <ac:chgData name="Nguyen Van Trung" userId="489571c6-8ba5-4f05-9b07-0f8a8ce47714" providerId="ADAL" clId="{16867486-EA68-4AF5-A522-9CAD6CD974A0}" dt="2020-08-27T04:09:59.621" v="2787" actId="20577"/>
          <ac:spMkLst>
            <pc:docMk/>
            <pc:sldMk cId="2844737616" sldId="330"/>
            <ac:spMk id="62" creationId="{00000000-0000-0000-0000-000000000000}"/>
          </ac:spMkLst>
        </pc:spChg>
      </pc:sldChg>
      <pc:sldChg chg="add del">
        <pc:chgData name="Nguyen Van Trung" userId="489571c6-8ba5-4f05-9b07-0f8a8ce47714" providerId="ADAL" clId="{16867486-EA68-4AF5-A522-9CAD6CD974A0}" dt="2020-08-27T04:08:24.849" v="2743" actId="2890"/>
        <pc:sldMkLst>
          <pc:docMk/>
          <pc:sldMk cId="3009957651" sldId="330"/>
        </pc:sldMkLst>
      </pc:sldChg>
      <pc:sldChg chg="modSp add mod">
        <pc:chgData name="Nguyen Van Trung" userId="489571c6-8ba5-4f05-9b07-0f8a8ce47714" providerId="ADAL" clId="{16867486-EA68-4AF5-A522-9CAD6CD974A0}" dt="2020-08-27T04:20:18.441" v="2963" actId="113"/>
        <pc:sldMkLst>
          <pc:docMk/>
          <pc:sldMk cId="458165985" sldId="331"/>
        </pc:sldMkLst>
        <pc:spChg chg="mod">
          <ac:chgData name="Nguyen Van Trung" userId="489571c6-8ba5-4f05-9b07-0f8a8ce47714" providerId="ADAL" clId="{16867486-EA68-4AF5-A522-9CAD6CD974A0}" dt="2020-08-27T04:12:07.623" v="2800"/>
          <ac:spMkLst>
            <pc:docMk/>
            <pc:sldMk cId="458165985" sldId="331"/>
            <ac:spMk id="21" creationId="{00000000-0000-0000-0000-000000000000}"/>
          </ac:spMkLst>
        </pc:spChg>
        <pc:spChg chg="mod">
          <ac:chgData name="Nguyen Van Trung" userId="489571c6-8ba5-4f05-9b07-0f8a8ce47714" providerId="ADAL" clId="{16867486-EA68-4AF5-A522-9CAD6CD974A0}" dt="2020-08-27T04:12:07.623" v="2800"/>
          <ac:spMkLst>
            <pc:docMk/>
            <pc:sldMk cId="458165985" sldId="331"/>
            <ac:spMk id="22" creationId="{00000000-0000-0000-0000-000000000000}"/>
          </ac:spMkLst>
        </pc:spChg>
        <pc:spChg chg="mod">
          <ac:chgData name="Nguyen Van Trung" userId="489571c6-8ba5-4f05-9b07-0f8a8ce47714" providerId="ADAL" clId="{16867486-EA68-4AF5-A522-9CAD6CD974A0}" dt="2020-08-27T04:20:18.441" v="2963" actId="113"/>
          <ac:spMkLst>
            <pc:docMk/>
            <pc:sldMk cId="458165985" sldId="331"/>
            <ac:spMk id="62" creationId="{00000000-0000-0000-0000-000000000000}"/>
          </ac:spMkLst>
        </pc:spChg>
        <pc:grpChg chg="mod">
          <ac:chgData name="Nguyen Van Trung" userId="489571c6-8ba5-4f05-9b07-0f8a8ce47714" providerId="ADAL" clId="{16867486-EA68-4AF5-A522-9CAD6CD974A0}" dt="2020-08-27T04:12:07.623" v="2800"/>
          <ac:grpSpMkLst>
            <pc:docMk/>
            <pc:sldMk cId="458165985" sldId="331"/>
            <ac:grpSpMk id="20" creationId="{00000000-0000-0000-0000-000000000000}"/>
          </ac:grpSpMkLst>
        </pc:grpChg>
      </pc:sldChg>
      <pc:sldChg chg="addSp delSp modSp add del mod">
        <pc:chgData name="Nguyen Van Trung" userId="489571c6-8ba5-4f05-9b07-0f8a8ce47714" providerId="ADAL" clId="{16867486-EA68-4AF5-A522-9CAD6CD974A0}" dt="2020-08-27T04:11:46.402" v="2797" actId="2890"/>
        <pc:sldMkLst>
          <pc:docMk/>
          <pc:sldMk cId="3389807777" sldId="331"/>
        </pc:sldMkLst>
        <pc:spChg chg="mod">
          <ac:chgData name="Nguyen Van Trung" userId="489571c6-8ba5-4f05-9b07-0f8a8ce47714" providerId="ADAL" clId="{16867486-EA68-4AF5-A522-9CAD6CD974A0}" dt="2020-08-27T04:11:45.478" v="2796"/>
          <ac:spMkLst>
            <pc:docMk/>
            <pc:sldMk cId="3389807777" sldId="331"/>
            <ac:spMk id="21" creationId="{00000000-0000-0000-0000-000000000000}"/>
          </ac:spMkLst>
        </pc:spChg>
        <pc:spChg chg="mod">
          <ac:chgData name="Nguyen Van Trung" userId="489571c6-8ba5-4f05-9b07-0f8a8ce47714" providerId="ADAL" clId="{16867486-EA68-4AF5-A522-9CAD6CD974A0}" dt="2020-08-27T04:11:44.254" v="2795"/>
          <ac:spMkLst>
            <pc:docMk/>
            <pc:sldMk cId="3389807777" sldId="331"/>
            <ac:spMk id="22" creationId="{00000000-0000-0000-0000-000000000000}"/>
          </ac:spMkLst>
        </pc:spChg>
        <pc:grpChg chg="mod">
          <ac:chgData name="Nguyen Van Trung" userId="489571c6-8ba5-4f05-9b07-0f8a8ce47714" providerId="ADAL" clId="{16867486-EA68-4AF5-A522-9CAD6CD974A0}" dt="2020-08-27T04:11:44.254" v="2795"/>
          <ac:grpSpMkLst>
            <pc:docMk/>
            <pc:sldMk cId="3389807777" sldId="331"/>
            <ac:grpSpMk id="20" creationId="{00000000-0000-0000-0000-000000000000}"/>
          </ac:grpSpMkLst>
        </pc:grpChg>
        <pc:picChg chg="add del">
          <ac:chgData name="Nguyen Van Trung" userId="489571c6-8ba5-4f05-9b07-0f8a8ce47714" providerId="ADAL" clId="{16867486-EA68-4AF5-A522-9CAD6CD974A0}" dt="2020-08-27T04:11:39.936" v="2794" actId="478"/>
          <ac:picMkLst>
            <pc:docMk/>
            <pc:sldMk cId="3389807777" sldId="331"/>
            <ac:picMk id="3" creationId="{24FEED75-154C-4231-94D4-1F8D99424BB8}"/>
          </ac:picMkLst>
        </pc:picChg>
      </pc:sldChg>
      <pc:sldChg chg="modSp add mod">
        <pc:chgData name="Nguyen Van Trung" userId="489571c6-8ba5-4f05-9b07-0f8a8ce47714" providerId="ADAL" clId="{16867486-EA68-4AF5-A522-9CAD6CD974A0}" dt="2020-08-27T04:23:42.083" v="3071" actId="20577"/>
        <pc:sldMkLst>
          <pc:docMk/>
          <pc:sldMk cId="3696036847" sldId="332"/>
        </pc:sldMkLst>
        <pc:spChg chg="mod">
          <ac:chgData name="Nguyen Van Trung" userId="489571c6-8ba5-4f05-9b07-0f8a8ce47714" providerId="ADAL" clId="{16867486-EA68-4AF5-A522-9CAD6CD974A0}" dt="2020-08-27T04:19:03.133" v="2943" actId="20577"/>
          <ac:spMkLst>
            <pc:docMk/>
            <pc:sldMk cId="3696036847" sldId="332"/>
            <ac:spMk id="21" creationId="{00000000-0000-0000-0000-000000000000}"/>
          </ac:spMkLst>
        </pc:spChg>
        <pc:spChg chg="mod">
          <ac:chgData name="Nguyen Van Trung" userId="489571c6-8ba5-4f05-9b07-0f8a8ce47714" providerId="ADAL" clId="{16867486-EA68-4AF5-A522-9CAD6CD974A0}" dt="2020-08-27T04:23:42.083" v="3071" actId="20577"/>
          <ac:spMkLst>
            <pc:docMk/>
            <pc:sldMk cId="3696036847" sldId="332"/>
            <ac:spMk id="62" creationId="{00000000-0000-0000-0000-000000000000}"/>
          </ac:spMkLst>
        </pc:spChg>
      </pc:sldChg>
      <pc:sldChg chg="modSp add mod">
        <pc:chgData name="Nguyen Van Trung" userId="489571c6-8ba5-4f05-9b07-0f8a8ce47714" providerId="ADAL" clId="{16867486-EA68-4AF5-A522-9CAD6CD974A0}" dt="2020-08-27T04:30:04.630" v="3390" actId="20577"/>
        <pc:sldMkLst>
          <pc:docMk/>
          <pc:sldMk cId="1800781619" sldId="333"/>
        </pc:sldMkLst>
        <pc:spChg chg="mod">
          <ac:chgData name="Nguyen Van Trung" userId="489571c6-8ba5-4f05-9b07-0f8a8ce47714" providerId="ADAL" clId="{16867486-EA68-4AF5-A522-9CAD6CD974A0}" dt="2020-08-27T04:30:04.630" v="3390" actId="20577"/>
          <ac:spMkLst>
            <pc:docMk/>
            <pc:sldMk cId="1800781619" sldId="333"/>
            <ac:spMk id="21" creationId="{00000000-0000-0000-0000-000000000000}"/>
          </ac:spMkLst>
        </pc:spChg>
        <pc:spChg chg="mod">
          <ac:chgData name="Nguyen Van Trung" userId="489571c6-8ba5-4f05-9b07-0f8a8ce47714" providerId="ADAL" clId="{16867486-EA68-4AF5-A522-9CAD6CD974A0}" dt="2020-08-27T04:29:54.035" v="3388" actId="1035"/>
          <ac:spMkLst>
            <pc:docMk/>
            <pc:sldMk cId="1800781619" sldId="333"/>
            <ac:spMk id="62" creationId="{00000000-0000-0000-0000-000000000000}"/>
          </ac:spMkLst>
        </pc:spChg>
      </pc:sldChg>
      <pc:sldChg chg="modSp add mod">
        <pc:chgData name="Nguyen Van Trung" userId="489571c6-8ba5-4f05-9b07-0f8a8ce47714" providerId="ADAL" clId="{16867486-EA68-4AF5-A522-9CAD6CD974A0}" dt="2020-08-27T04:38:15.073" v="4093"/>
        <pc:sldMkLst>
          <pc:docMk/>
          <pc:sldMk cId="4026623210" sldId="334"/>
        </pc:sldMkLst>
        <pc:spChg chg="mod">
          <ac:chgData name="Nguyen Van Trung" userId="489571c6-8ba5-4f05-9b07-0f8a8ce47714" providerId="ADAL" clId="{16867486-EA68-4AF5-A522-9CAD6CD974A0}" dt="2020-08-27T04:30:29.558" v="3410"/>
          <ac:spMkLst>
            <pc:docMk/>
            <pc:sldMk cId="4026623210" sldId="334"/>
            <ac:spMk id="21" creationId="{00000000-0000-0000-0000-000000000000}"/>
          </ac:spMkLst>
        </pc:spChg>
        <pc:spChg chg="mod">
          <ac:chgData name="Nguyen Van Trung" userId="489571c6-8ba5-4f05-9b07-0f8a8ce47714" providerId="ADAL" clId="{16867486-EA68-4AF5-A522-9CAD6CD974A0}" dt="2020-08-27T04:30:29.558" v="3410"/>
          <ac:spMkLst>
            <pc:docMk/>
            <pc:sldMk cId="4026623210" sldId="334"/>
            <ac:spMk id="22" creationId="{00000000-0000-0000-0000-000000000000}"/>
          </ac:spMkLst>
        </pc:spChg>
        <pc:spChg chg="mod">
          <ac:chgData name="Nguyen Van Trung" userId="489571c6-8ba5-4f05-9b07-0f8a8ce47714" providerId="ADAL" clId="{16867486-EA68-4AF5-A522-9CAD6CD974A0}" dt="2020-08-27T04:38:15.073" v="4093"/>
          <ac:spMkLst>
            <pc:docMk/>
            <pc:sldMk cId="4026623210" sldId="334"/>
            <ac:spMk id="62" creationId="{00000000-0000-0000-0000-000000000000}"/>
          </ac:spMkLst>
        </pc:spChg>
        <pc:grpChg chg="mod">
          <ac:chgData name="Nguyen Van Trung" userId="489571c6-8ba5-4f05-9b07-0f8a8ce47714" providerId="ADAL" clId="{16867486-EA68-4AF5-A522-9CAD6CD974A0}" dt="2020-08-27T04:30:29.558" v="3410"/>
          <ac:grpSpMkLst>
            <pc:docMk/>
            <pc:sldMk cId="4026623210" sldId="334"/>
            <ac:grpSpMk id="20" creationId="{00000000-0000-0000-0000-000000000000}"/>
          </ac:grpSpMkLst>
        </pc:grpChg>
      </pc:sldChg>
    </pc:docChg>
  </pc:docChgLst>
  <pc:docChgLst>
    <pc:chgData name="Nguyễn Văn Trung - Khoa CNTT" userId="489571c6-8ba5-4f05-9b07-0f8a8ce47714" providerId="ADAL" clId="{6F6E64B0-E5CB-A540-AB30-615791044BA2}"/>
    <pc:docChg chg="custSel addSld modSld">
      <pc:chgData name="Nguyễn Văn Trung - Khoa CNTT" userId="489571c6-8ba5-4f05-9b07-0f8a8ce47714" providerId="ADAL" clId="{6F6E64B0-E5CB-A540-AB30-615791044BA2}" dt="2021-07-26T04:26:28.651" v="144" actId="108"/>
      <pc:docMkLst>
        <pc:docMk/>
      </pc:docMkLst>
      <pc:sldChg chg="modSp">
        <pc:chgData name="Nguyễn Văn Trung - Khoa CNTT" userId="489571c6-8ba5-4f05-9b07-0f8a8ce47714" providerId="ADAL" clId="{6F6E64B0-E5CB-A540-AB30-615791044BA2}" dt="2021-07-26T02:56:29.308" v="0"/>
        <pc:sldMkLst>
          <pc:docMk/>
          <pc:sldMk cId="1000855734" sldId="349"/>
        </pc:sldMkLst>
        <pc:spChg chg="mod">
          <ac:chgData name="Nguyễn Văn Trung - Khoa CNTT" userId="489571c6-8ba5-4f05-9b07-0f8a8ce47714" providerId="ADAL" clId="{6F6E64B0-E5CB-A540-AB30-615791044BA2}" dt="2021-07-26T02:56:29.308" v="0"/>
          <ac:spMkLst>
            <pc:docMk/>
            <pc:sldMk cId="1000855734" sldId="349"/>
            <ac:spMk id="62" creationId="{00000000-0000-0000-0000-000000000000}"/>
          </ac:spMkLst>
        </pc:spChg>
      </pc:sldChg>
      <pc:sldChg chg="modSp add mod">
        <pc:chgData name="Nguyễn Văn Trung - Khoa CNTT" userId="489571c6-8ba5-4f05-9b07-0f8a8ce47714" providerId="ADAL" clId="{6F6E64B0-E5CB-A540-AB30-615791044BA2}" dt="2021-07-26T04:26:28.651" v="144" actId="108"/>
        <pc:sldMkLst>
          <pc:docMk/>
          <pc:sldMk cId="3682936672" sldId="355"/>
        </pc:sldMkLst>
        <pc:spChg chg="mod">
          <ac:chgData name="Nguyễn Văn Trung - Khoa CNTT" userId="489571c6-8ba5-4f05-9b07-0f8a8ce47714" providerId="ADAL" clId="{6F6E64B0-E5CB-A540-AB30-615791044BA2}" dt="2021-07-26T02:56:50.308" v="6" actId="20577"/>
          <ac:spMkLst>
            <pc:docMk/>
            <pc:sldMk cId="3682936672" sldId="355"/>
            <ac:spMk id="2" creationId="{36F68BEA-5A37-464D-9E18-E392FF290DA8}"/>
          </ac:spMkLst>
        </pc:spChg>
        <pc:spChg chg="mod">
          <ac:chgData name="Nguyễn Văn Trung - Khoa CNTT" userId="489571c6-8ba5-4f05-9b07-0f8a8ce47714" providerId="ADAL" clId="{6F6E64B0-E5CB-A540-AB30-615791044BA2}" dt="2021-07-26T04:26:28.651" v="144" actId="108"/>
          <ac:spMkLst>
            <pc:docMk/>
            <pc:sldMk cId="3682936672" sldId="355"/>
            <ac:spMk id="62" creationId="{00000000-0000-0000-0000-000000000000}"/>
          </ac:spMkLst>
        </pc:spChg>
      </pc:sldChg>
    </pc:docChg>
  </pc:docChgLst>
  <pc:docChgLst>
    <pc:chgData name="Nguyễn Văn Trung - Khoa CNTT" userId="489571c6-8ba5-4f05-9b07-0f8a8ce47714" providerId="ADAL" clId="{49E039DE-18F3-4CCD-85A5-BDCA3864D322}"/>
    <pc:docChg chg="undo custSel modSld">
      <pc:chgData name="Nguyễn Văn Trung - Khoa CNTT" userId="489571c6-8ba5-4f05-9b07-0f8a8ce47714" providerId="ADAL" clId="{49E039DE-18F3-4CCD-85A5-BDCA3864D322}" dt="2021-08-12T10:50:23.883" v="363" actId="207"/>
      <pc:docMkLst>
        <pc:docMk/>
      </pc:docMkLst>
      <pc:sldChg chg="modSp mod">
        <pc:chgData name="Nguyễn Văn Trung - Khoa CNTT" userId="489571c6-8ba5-4f05-9b07-0f8a8ce47714" providerId="ADAL" clId="{49E039DE-18F3-4CCD-85A5-BDCA3864D322}" dt="2021-08-12T10:48:42.049" v="330" actId="20577"/>
        <pc:sldMkLst>
          <pc:docMk/>
          <pc:sldMk cId="3671363652" sldId="285"/>
        </pc:sldMkLst>
        <pc:spChg chg="mod">
          <ac:chgData name="Nguyễn Văn Trung - Khoa CNTT" userId="489571c6-8ba5-4f05-9b07-0f8a8ce47714" providerId="ADAL" clId="{49E039DE-18F3-4CCD-85A5-BDCA3864D322}" dt="2021-08-12T10:48:42.049" v="330" actId="20577"/>
          <ac:spMkLst>
            <pc:docMk/>
            <pc:sldMk cId="3671363652" sldId="285"/>
            <ac:spMk id="19" creationId="{CEF99411-4709-4D85-A7C3-945C4791A054}"/>
          </ac:spMkLst>
        </pc:spChg>
      </pc:sldChg>
      <pc:sldChg chg="modSp mod">
        <pc:chgData name="Nguyễn Văn Trung - Khoa CNTT" userId="489571c6-8ba5-4f05-9b07-0f8a8ce47714" providerId="ADAL" clId="{49E039DE-18F3-4CCD-85A5-BDCA3864D322}" dt="2021-08-12T10:21:56.989" v="271" actId="207"/>
        <pc:sldMkLst>
          <pc:docMk/>
          <pc:sldMk cId="4007933079" sldId="346"/>
        </pc:sldMkLst>
        <pc:spChg chg="mod">
          <ac:chgData name="Nguyễn Văn Trung - Khoa CNTT" userId="489571c6-8ba5-4f05-9b07-0f8a8ce47714" providerId="ADAL" clId="{49E039DE-18F3-4CCD-85A5-BDCA3864D322}" dt="2021-08-12T10:21:56.989" v="271" actId="207"/>
          <ac:spMkLst>
            <pc:docMk/>
            <pc:sldMk cId="4007933079" sldId="346"/>
            <ac:spMk id="62" creationId="{00000000-0000-0000-0000-000000000000}"/>
          </ac:spMkLst>
        </pc:spChg>
      </pc:sldChg>
      <pc:sldChg chg="modSp mod">
        <pc:chgData name="Nguyễn Văn Trung - Khoa CNTT" userId="489571c6-8ba5-4f05-9b07-0f8a8ce47714" providerId="ADAL" clId="{49E039DE-18F3-4CCD-85A5-BDCA3864D322}" dt="2021-08-12T10:22:30.213" v="307" actId="207"/>
        <pc:sldMkLst>
          <pc:docMk/>
          <pc:sldMk cId="3359138033" sldId="347"/>
        </pc:sldMkLst>
        <pc:spChg chg="mod">
          <ac:chgData name="Nguyễn Văn Trung - Khoa CNTT" userId="489571c6-8ba5-4f05-9b07-0f8a8ce47714" providerId="ADAL" clId="{49E039DE-18F3-4CCD-85A5-BDCA3864D322}" dt="2021-08-12T10:22:30.213" v="307" actId="207"/>
          <ac:spMkLst>
            <pc:docMk/>
            <pc:sldMk cId="3359138033" sldId="347"/>
            <ac:spMk id="62" creationId="{00000000-0000-0000-0000-000000000000}"/>
          </ac:spMkLst>
        </pc:spChg>
      </pc:sldChg>
      <pc:sldChg chg="modSp mod">
        <pc:chgData name="Nguyễn Văn Trung - Khoa CNTT" userId="489571c6-8ba5-4f05-9b07-0f8a8ce47714" providerId="ADAL" clId="{49E039DE-18F3-4CCD-85A5-BDCA3864D322}" dt="2021-08-12T10:49:01.012" v="334" actId="20577"/>
        <pc:sldMkLst>
          <pc:docMk/>
          <pc:sldMk cId="1000855734" sldId="349"/>
        </pc:sldMkLst>
        <pc:spChg chg="mod">
          <ac:chgData name="Nguyễn Văn Trung - Khoa CNTT" userId="489571c6-8ba5-4f05-9b07-0f8a8ce47714" providerId="ADAL" clId="{49E039DE-18F3-4CCD-85A5-BDCA3864D322}" dt="2021-08-12T10:49:01.012" v="334" actId="20577"/>
          <ac:spMkLst>
            <pc:docMk/>
            <pc:sldMk cId="1000855734" sldId="349"/>
            <ac:spMk id="2" creationId="{36F68BEA-5A37-464D-9E18-E392FF290DA8}"/>
          </ac:spMkLst>
        </pc:spChg>
      </pc:sldChg>
      <pc:sldChg chg="modSp mod">
        <pc:chgData name="Nguyễn Văn Trung - Khoa CNTT" userId="489571c6-8ba5-4f05-9b07-0f8a8ce47714" providerId="ADAL" clId="{49E039DE-18F3-4CCD-85A5-BDCA3864D322}" dt="2021-08-12T10:21:01.369" v="270" actId="20577"/>
        <pc:sldMkLst>
          <pc:docMk/>
          <pc:sldMk cId="3308520353" sldId="351"/>
        </pc:sldMkLst>
        <pc:spChg chg="mod">
          <ac:chgData name="Nguyễn Văn Trung - Khoa CNTT" userId="489571c6-8ba5-4f05-9b07-0f8a8ce47714" providerId="ADAL" clId="{49E039DE-18F3-4CCD-85A5-BDCA3864D322}" dt="2021-08-12T10:21:01.369" v="270" actId="20577"/>
          <ac:spMkLst>
            <pc:docMk/>
            <pc:sldMk cId="3308520353" sldId="351"/>
            <ac:spMk id="62" creationId="{00000000-0000-0000-0000-000000000000}"/>
          </ac:spMkLst>
        </pc:spChg>
      </pc:sldChg>
      <pc:sldChg chg="delSp modSp mod">
        <pc:chgData name="Nguyễn Văn Trung - Khoa CNTT" userId="489571c6-8ba5-4f05-9b07-0f8a8ce47714" providerId="ADAL" clId="{49E039DE-18F3-4CCD-85A5-BDCA3864D322}" dt="2021-08-12T10:50:23.883" v="363" actId="207"/>
        <pc:sldMkLst>
          <pc:docMk/>
          <pc:sldMk cId="3682936672" sldId="355"/>
        </pc:sldMkLst>
        <pc:spChg chg="del mod">
          <ac:chgData name="Nguyễn Văn Trung - Khoa CNTT" userId="489571c6-8ba5-4f05-9b07-0f8a8ce47714" providerId="ADAL" clId="{49E039DE-18F3-4CCD-85A5-BDCA3864D322}" dt="2021-08-12T10:19:23.247" v="184" actId="478"/>
          <ac:spMkLst>
            <pc:docMk/>
            <pc:sldMk cId="3682936672" sldId="355"/>
            <ac:spMk id="2" creationId="{36F68BEA-5A37-464D-9E18-E392FF290DA8}"/>
          </ac:spMkLst>
        </pc:spChg>
        <pc:spChg chg="mod">
          <ac:chgData name="Nguyễn Văn Trung - Khoa CNTT" userId="489571c6-8ba5-4f05-9b07-0f8a8ce47714" providerId="ADAL" clId="{49E039DE-18F3-4CCD-85A5-BDCA3864D322}" dt="2021-08-12T10:50:23.883" v="363" actId="207"/>
          <ac:spMkLst>
            <pc:docMk/>
            <pc:sldMk cId="3682936672" sldId="355"/>
            <ac:spMk id="6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11</a:t>
            </a:fld>
            <a:endParaRPr lang="zh-CN" altLang="en-US"/>
          </a:p>
        </p:txBody>
      </p:sp>
    </p:spTree>
    <p:extLst>
      <p:ext uri="{BB962C8B-B14F-4D97-AF65-F5344CB8AC3E}">
        <p14:creationId xmlns:p14="http://schemas.microsoft.com/office/powerpoint/2010/main" val="2151217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13</a:t>
            </a:fld>
            <a:endParaRPr lang="zh-CN" altLang="en-US"/>
          </a:p>
        </p:txBody>
      </p:sp>
    </p:spTree>
    <p:extLst>
      <p:ext uri="{BB962C8B-B14F-4D97-AF65-F5344CB8AC3E}">
        <p14:creationId xmlns:p14="http://schemas.microsoft.com/office/powerpoint/2010/main" val="3838811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14</a:t>
            </a:fld>
            <a:endParaRPr lang="zh-CN" altLang="en-US"/>
          </a:p>
        </p:txBody>
      </p:sp>
    </p:spTree>
    <p:extLst>
      <p:ext uri="{BB962C8B-B14F-4D97-AF65-F5344CB8AC3E}">
        <p14:creationId xmlns:p14="http://schemas.microsoft.com/office/powerpoint/2010/main" val="237758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15</a:t>
            </a:fld>
            <a:endParaRPr lang="zh-CN" altLang="en-US"/>
          </a:p>
        </p:txBody>
      </p:sp>
    </p:spTree>
    <p:extLst>
      <p:ext uri="{BB962C8B-B14F-4D97-AF65-F5344CB8AC3E}">
        <p14:creationId xmlns:p14="http://schemas.microsoft.com/office/powerpoint/2010/main" val="3753661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16</a:t>
            </a:fld>
            <a:endParaRPr lang="zh-CN" altLang="en-US"/>
          </a:p>
        </p:txBody>
      </p:sp>
    </p:spTree>
    <p:extLst>
      <p:ext uri="{BB962C8B-B14F-4D97-AF65-F5344CB8AC3E}">
        <p14:creationId xmlns:p14="http://schemas.microsoft.com/office/powerpoint/2010/main" val="3402510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17</a:t>
            </a:fld>
            <a:endParaRPr lang="zh-CN" altLang="en-US"/>
          </a:p>
        </p:txBody>
      </p:sp>
    </p:spTree>
    <p:extLst>
      <p:ext uri="{BB962C8B-B14F-4D97-AF65-F5344CB8AC3E}">
        <p14:creationId xmlns:p14="http://schemas.microsoft.com/office/powerpoint/2010/main" val="3092648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19</a:t>
            </a:fld>
            <a:endParaRPr lang="zh-CN" altLang="en-US"/>
          </a:p>
        </p:txBody>
      </p:sp>
    </p:spTree>
    <p:extLst>
      <p:ext uri="{BB962C8B-B14F-4D97-AF65-F5344CB8AC3E}">
        <p14:creationId xmlns:p14="http://schemas.microsoft.com/office/powerpoint/2010/main" val="9234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a:t>
            </a:fld>
            <a:endParaRPr lang="zh-CN" altLang="en-US"/>
          </a:p>
        </p:txBody>
      </p:sp>
    </p:spTree>
    <p:extLst>
      <p:ext uri="{BB962C8B-B14F-4D97-AF65-F5344CB8AC3E}">
        <p14:creationId xmlns:p14="http://schemas.microsoft.com/office/powerpoint/2010/main" val="2705792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a:t>
            </a:fld>
            <a:endParaRPr lang="zh-CN" altLang="en-US"/>
          </a:p>
        </p:txBody>
      </p:sp>
    </p:spTree>
    <p:extLst>
      <p:ext uri="{BB962C8B-B14F-4D97-AF65-F5344CB8AC3E}">
        <p14:creationId xmlns:p14="http://schemas.microsoft.com/office/powerpoint/2010/main" val="76356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a:t>
            </a:fld>
            <a:endParaRPr lang="zh-CN" altLang="en-US"/>
          </a:p>
        </p:txBody>
      </p:sp>
    </p:spTree>
    <p:extLst>
      <p:ext uri="{BB962C8B-B14F-4D97-AF65-F5344CB8AC3E}">
        <p14:creationId xmlns:p14="http://schemas.microsoft.com/office/powerpoint/2010/main" val="1057585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6</a:t>
            </a:fld>
            <a:endParaRPr lang="zh-CN" altLang="en-US"/>
          </a:p>
        </p:txBody>
      </p:sp>
    </p:spTree>
    <p:extLst>
      <p:ext uri="{BB962C8B-B14F-4D97-AF65-F5344CB8AC3E}">
        <p14:creationId xmlns:p14="http://schemas.microsoft.com/office/powerpoint/2010/main" val="799314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8</a:t>
            </a:fld>
            <a:endParaRPr lang="zh-CN" altLang="en-US"/>
          </a:p>
        </p:txBody>
      </p:sp>
    </p:spTree>
    <p:extLst>
      <p:ext uri="{BB962C8B-B14F-4D97-AF65-F5344CB8AC3E}">
        <p14:creationId xmlns:p14="http://schemas.microsoft.com/office/powerpoint/2010/main" val="3460980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9</a:t>
            </a:fld>
            <a:endParaRPr lang="zh-CN" altLang="en-US"/>
          </a:p>
        </p:txBody>
      </p:sp>
    </p:spTree>
    <p:extLst>
      <p:ext uri="{BB962C8B-B14F-4D97-AF65-F5344CB8AC3E}">
        <p14:creationId xmlns:p14="http://schemas.microsoft.com/office/powerpoint/2010/main" val="4173997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10</a:t>
            </a:fld>
            <a:endParaRPr lang="zh-CN" altLang="en-US"/>
          </a:p>
        </p:txBody>
      </p:sp>
    </p:spTree>
    <p:extLst>
      <p:ext uri="{BB962C8B-B14F-4D97-AF65-F5344CB8AC3E}">
        <p14:creationId xmlns:p14="http://schemas.microsoft.com/office/powerpoint/2010/main" val="665159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3778229" y="1625116"/>
            <a:ext cx="523252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CƠ SỞ </a:t>
            </a:r>
            <a:r>
              <a:rPr lang="en-US" altLang="zh-CN" sz="4800" b="1">
                <a:solidFill>
                  <a:srgbClr val="2C3E50"/>
                </a:solidFill>
                <a:latin typeface="Cambria" panose="02040503050406030204" pitchFamily="18" charset="0"/>
                <a:ea typeface="Tahoma" panose="020B0604030504040204" pitchFamily="34" charset="0"/>
                <a:cs typeface="Tahoma" panose="020B0604030504040204" pitchFamily="34" charset="0"/>
              </a:rPr>
              <a:t>LẬP TRÌNH</a:t>
            </a:r>
            <a:endPar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328846"/>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276226"/>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ea typeface="+mj-ea"/>
              </a:rPr>
              <a:t>GVGD:  </a:t>
            </a:r>
            <a:r>
              <a:rPr lang="en-US" altLang="zh-CN" b="1" dirty="0" err="1">
                <a:solidFill>
                  <a:schemeClr val="bg2">
                    <a:lumMod val="50000"/>
                  </a:schemeClr>
                </a:solidFill>
                <a:latin typeface="Cambria" panose="02040503050406030204" pitchFamily="18" charset="0"/>
                <a:ea typeface="+mj-ea"/>
              </a:rPr>
              <a:t>ThS</a:t>
            </a:r>
            <a:r>
              <a:rPr lang="en-US" altLang="zh-CN" b="1" dirty="0">
                <a:solidFill>
                  <a:schemeClr val="bg2">
                    <a:lumMod val="50000"/>
                  </a:schemeClr>
                </a:solidFill>
                <a:latin typeface="Cambria" panose="02040503050406030204" pitchFamily="18" charset="0"/>
                <a:ea typeface="+mj-ea"/>
              </a:rPr>
              <a:t>. NGUYỄN MINH TÂN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(Programming Basics)</a:t>
            </a: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285515"/>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1014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I</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89764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598735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89764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2004704" y="3057590"/>
            <a:ext cx="8779570" cy="1077218"/>
          </a:xfrm>
          <a:prstGeom prst="rect">
            <a:avLst/>
          </a:prstGeom>
          <a:noFill/>
        </p:spPr>
        <p:txBody>
          <a:bodyPr wrap="square" rtlCol="0">
            <a:spAutoFit/>
            <a:scene3d>
              <a:camera prst="orthographicFront"/>
              <a:lightRig rig="threePt" dir="t"/>
            </a:scene3d>
            <a:sp3d contourW="12700"/>
          </a:bodyPr>
          <a:lstStyle/>
          <a:p>
            <a:pPr algn="ct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CHƯƠNG 4: CẤU TRÚC ĐIỀU KHIỂN, </a:t>
            </a:r>
          </a:p>
          <a:p>
            <a:pPr algn="ct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LỆNH RẼ NHÁNH</a:t>
            </a: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2" y="349790"/>
            <a:ext cx="4136229" cy="721592"/>
            <a:chOff x="6096000" y="2068962"/>
            <a:chExt cx="5061857" cy="721592"/>
          </a:xfrm>
        </p:grpSpPr>
        <p:sp>
          <p:nvSpPr>
            <p:cNvPr id="21" name="文本框 20"/>
            <p:cNvSpPr txBox="1"/>
            <p:nvPr/>
          </p:nvSpPr>
          <p:spPr>
            <a:xfrm>
              <a:off x="6096000" y="2068962"/>
              <a:ext cx="375122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LỆNH if …</a:t>
              </a:r>
              <a:r>
                <a:rPr lang="en-US" altLang="zh-CN" sz="3600" b="1" u="sng" dirty="0" err="1">
                  <a:solidFill>
                    <a:srgbClr val="D32F2F"/>
                  </a:solidFill>
                  <a:latin typeface="Calibri" panose="020F0502020204030204" pitchFamily="34" charset="0"/>
                </a:rPr>
                <a:t>elif</a:t>
              </a:r>
              <a:endParaRPr lang="zh-CN" altLang="en-US"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08111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Sử</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dụng</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elif</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khi ta muốn kiểm tra một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ngược</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lại.</a:t>
            </a:r>
          </a:p>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Cú</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pháp</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if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biểu_thức_điều_kiện</a:t>
            </a:r>
            <a:r>
              <a:rPr lang="en-US"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câu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cần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nếu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đk</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là</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Đúng</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elif</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biểu_thức_điều_kiện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câu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cần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nếu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đk</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là</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Sai</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0793307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56419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num1 = 12</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num2 = 15</a:t>
            </a:r>
          </a:p>
          <a:p>
            <a:pPr>
              <a:lnSpc>
                <a:spcPct val="120000"/>
              </a:lnSpc>
            </a:pP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if num1 &gt; num2:</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print("Số thứ 1 lớn hơn số thứ 2")</a:t>
            </a:r>
          </a:p>
          <a:p>
            <a:pPr>
              <a:lnSpc>
                <a:spcPct val="120000"/>
              </a:lnSpc>
            </a:pP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elif num1 &lt; num2:</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a:solidFill>
                  <a:srgbClr val="00B050"/>
                </a:solidFill>
                <a:latin typeface="Cambria" panose="02040503050406030204" pitchFamily="18" charset="0"/>
                <a:ea typeface="Tahoma" panose="020B0604030504040204" pitchFamily="34" charset="0"/>
                <a:cs typeface="Tahoma" panose="020B0604030504040204" pitchFamily="34" charset="0"/>
              </a:rPr>
              <a:t>#ngược lại nếu</a:t>
            </a: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print("Số thứ </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2</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lớn hơn số thứ </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1</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913803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p:cNvGrpSpPr/>
          <p:nvPr/>
        </p:nvGrpSpPr>
        <p:grpSpPr>
          <a:xfrm>
            <a:off x="1865152" y="349790"/>
            <a:ext cx="4136230" cy="721592"/>
            <a:chOff x="6095999" y="2068962"/>
            <a:chExt cx="5061858" cy="721592"/>
          </a:xfrm>
        </p:grpSpPr>
        <p:sp>
          <p:nvSpPr>
            <p:cNvPr id="3" name="文本框 20"/>
            <p:cNvSpPr txBox="1"/>
            <p:nvPr/>
          </p:nvSpPr>
          <p:spPr>
            <a:xfrm>
              <a:off x="6095999" y="2068962"/>
              <a:ext cx="1589395" cy="646331"/>
            </a:xfrm>
            <a:prstGeom prst="rect">
              <a:avLst/>
            </a:prstGeom>
            <a:noFill/>
          </p:spPr>
          <p:txBody>
            <a:bodyPr wrap="none" rtlCol="0">
              <a:spAutoFit/>
              <a:scene3d>
                <a:camera prst="orthographicFront"/>
                <a:lightRig rig="threePt" dir="t"/>
              </a:scene3d>
              <a:sp3d contourW="12700"/>
            </a:bodyPr>
            <a:lstStyle/>
            <a:p>
              <a:r>
                <a:rPr lang="en-US" altLang="zh-CN" sz="3600" b="1" u="sng" dirty="0" err="1">
                  <a:solidFill>
                    <a:srgbClr val="D32F2F"/>
                  </a:solidFill>
                  <a:latin typeface="Calibri" panose="020F0502020204030204" pitchFamily="34" charset="0"/>
                </a:rPr>
                <a:t>Ví</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dụ</a:t>
              </a:r>
              <a:r>
                <a:rPr lang="en-US" altLang="zh-CN" sz="3600" b="1" u="sng" dirty="0">
                  <a:solidFill>
                    <a:srgbClr val="D32F2F"/>
                  </a:solidFill>
                  <a:latin typeface="Calibri" panose="020F0502020204030204" pitchFamily="34" charset="0"/>
                </a:rPr>
                <a:t>:</a:t>
              </a:r>
              <a:endParaRPr lang="zh-CN" altLang="en-US" sz="3600" b="1" u="sng" dirty="0">
                <a:solidFill>
                  <a:srgbClr val="D32F2F"/>
                </a:solidFill>
                <a:latin typeface="Calibri" panose="020F0502020204030204" pitchFamily="34" charset="0"/>
              </a:endParaRPr>
            </a:p>
          </p:txBody>
        </p:sp>
        <p:sp>
          <p:nvSpPr>
            <p:cNvPr id="4"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graphicFrame>
        <p:nvGraphicFramePr>
          <p:cNvPr id="5" name="Table 4"/>
          <p:cNvGraphicFramePr>
            <a:graphicFrameLocks noGrp="1"/>
          </p:cNvGraphicFramePr>
          <p:nvPr>
            <p:extLst>
              <p:ext uri="{D42A27DB-BD31-4B8C-83A1-F6EECF244321}">
                <p14:modId xmlns:p14="http://schemas.microsoft.com/office/powerpoint/2010/main" val="3434974558"/>
              </p:ext>
            </p:extLst>
          </p:nvPr>
        </p:nvGraphicFramePr>
        <p:xfrm>
          <a:off x="1865152" y="1485197"/>
          <a:ext cx="8128000" cy="382524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2865830751"/>
                    </a:ext>
                  </a:extLst>
                </a:gridCol>
              </a:tblGrid>
              <a:tr h="370840">
                <a:tc>
                  <a:txBody>
                    <a:bodyPr/>
                    <a:lstStyle/>
                    <a:p>
                      <a:r>
                        <a:rPr lang="en-US" sz="3500" dirty="0">
                          <a:latin typeface="Cambria" panose="02040503050406030204" pitchFamily="18" charset="0"/>
                          <a:ea typeface="Cambria" panose="02040503050406030204" pitchFamily="18" charset="0"/>
                        </a:rPr>
                        <a:t>A</a:t>
                      </a:r>
                      <a:r>
                        <a:rPr lang="en-US" sz="3500" baseline="0" dirty="0">
                          <a:latin typeface="Cambria" panose="02040503050406030204" pitchFamily="18" charset="0"/>
                          <a:ea typeface="Cambria" panose="02040503050406030204" pitchFamily="18" charset="0"/>
                        </a:rPr>
                        <a:t> = 1</a:t>
                      </a:r>
                    </a:p>
                    <a:p>
                      <a:r>
                        <a:rPr lang="en-US" sz="3500" baseline="0" dirty="0">
                          <a:latin typeface="Cambria" panose="02040503050406030204" pitchFamily="18" charset="0"/>
                          <a:ea typeface="Cambria" panose="02040503050406030204" pitchFamily="18" charset="0"/>
                        </a:rPr>
                        <a:t>B = 2</a:t>
                      </a:r>
                    </a:p>
                    <a:p>
                      <a:r>
                        <a:rPr lang="en-US" sz="3500" baseline="0" dirty="0">
                          <a:latin typeface="Cambria" panose="02040503050406030204" pitchFamily="18" charset="0"/>
                          <a:ea typeface="Cambria" panose="02040503050406030204" pitchFamily="18" charset="0"/>
                        </a:rPr>
                        <a:t>if a &gt; b: // </a:t>
                      </a:r>
                      <a:r>
                        <a:rPr lang="en-US" sz="3500" baseline="0" dirty="0" err="1">
                          <a:latin typeface="Cambria" panose="02040503050406030204" pitchFamily="18" charset="0"/>
                          <a:ea typeface="Cambria" panose="02040503050406030204" pitchFamily="18" charset="0"/>
                        </a:rPr>
                        <a:t>đây</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là</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câu</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lệnh</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đơn</a:t>
                      </a:r>
                      <a:endParaRPr lang="en-US" sz="3500" baseline="0" dirty="0">
                        <a:latin typeface="Cambria" panose="02040503050406030204" pitchFamily="18" charset="0"/>
                        <a:ea typeface="Cambria" panose="02040503050406030204" pitchFamily="18" charset="0"/>
                      </a:endParaRPr>
                    </a:p>
                    <a:p>
                      <a:r>
                        <a:rPr lang="en-US" sz="3500" baseline="0" dirty="0">
                          <a:latin typeface="Cambria" panose="02040503050406030204" pitchFamily="18" charset="0"/>
                          <a:ea typeface="Cambria" panose="02040503050406030204" pitchFamily="18" charset="0"/>
                        </a:rPr>
                        <a:t>	print(“A </a:t>
                      </a:r>
                      <a:r>
                        <a:rPr lang="en-US" sz="3500" baseline="0" dirty="0" err="1">
                          <a:latin typeface="Cambria" panose="02040503050406030204" pitchFamily="18" charset="0"/>
                          <a:ea typeface="Cambria" panose="02040503050406030204" pitchFamily="18" charset="0"/>
                        </a:rPr>
                        <a:t>lớn</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hơn</a:t>
                      </a:r>
                      <a:r>
                        <a:rPr lang="en-US" sz="3500" baseline="0" dirty="0">
                          <a:latin typeface="Cambria" panose="02040503050406030204" pitchFamily="18" charset="0"/>
                          <a:ea typeface="Cambria" panose="02040503050406030204" pitchFamily="18" charset="0"/>
                        </a:rPr>
                        <a:t> B”)</a:t>
                      </a:r>
                    </a:p>
                    <a:p>
                      <a:r>
                        <a:rPr lang="en-US" sz="3500" baseline="0" dirty="0">
                          <a:latin typeface="Cambria" panose="02040503050406030204" pitchFamily="18" charset="0"/>
                          <a:ea typeface="Cambria" panose="02040503050406030204" pitchFamily="18" charset="0"/>
                        </a:rPr>
                        <a:t>e</a:t>
                      </a:r>
                      <a:r>
                        <a:rPr lang="en-US" sz="3500" baseline="0">
                          <a:latin typeface="Cambria" panose="02040503050406030204" pitchFamily="18" charset="0"/>
                          <a:ea typeface="Cambria" panose="02040503050406030204" pitchFamily="18" charset="0"/>
                        </a:rPr>
                        <a:t>lse</a:t>
                      </a:r>
                      <a:r>
                        <a:rPr lang="en-US" sz="3500" baseline="0" dirty="0">
                          <a:latin typeface="Cambria" panose="02040503050406030204" pitchFamily="18" charset="0"/>
                          <a:ea typeface="Cambria" panose="02040503050406030204" pitchFamily="18" charset="0"/>
                        </a:rPr>
                        <a:t>: // </a:t>
                      </a:r>
                      <a:r>
                        <a:rPr lang="en-US" sz="3500" baseline="0" dirty="0">
                          <a:latin typeface="Cambria" panose="02040503050406030204" pitchFamily="18" charset="0"/>
                          <a:ea typeface="Cambria" panose="02040503050406030204" pitchFamily="18" charset="0"/>
                          <a:sym typeface="Wingdings" panose="05000000000000000000" pitchFamily="2" charset="2"/>
                        </a:rPr>
                        <a:t> a &lt;= b</a:t>
                      </a:r>
                      <a:endParaRPr lang="en-US" sz="3500" baseline="0" dirty="0">
                        <a:latin typeface="Cambria" panose="02040503050406030204" pitchFamily="18" charset="0"/>
                        <a:ea typeface="Cambria" panose="02040503050406030204" pitchFamily="18" charset="0"/>
                      </a:endParaRPr>
                    </a:p>
                    <a:p>
                      <a:r>
                        <a:rPr lang="en-US" sz="3500" baseline="0" dirty="0">
                          <a:latin typeface="Cambria" panose="02040503050406030204" pitchFamily="18" charset="0"/>
                          <a:ea typeface="Cambria" panose="02040503050406030204" pitchFamily="18" charset="0"/>
                        </a:rPr>
                        <a:t>	a = b;</a:t>
                      </a:r>
                    </a:p>
                    <a:p>
                      <a:r>
                        <a:rPr lang="en-US" sz="3500" baseline="0" dirty="0">
                          <a:latin typeface="Cambria" panose="02040503050406030204" pitchFamily="18" charset="0"/>
                          <a:ea typeface="Cambria" panose="02040503050406030204" pitchFamily="18" charset="0"/>
                        </a:rPr>
                        <a:t>	print(“A </a:t>
                      </a:r>
                      <a:r>
                        <a:rPr lang="en-US" sz="3500" baseline="0" dirty="0" err="1">
                          <a:latin typeface="Cambria" panose="02040503050406030204" pitchFamily="18" charset="0"/>
                          <a:ea typeface="Cambria" panose="02040503050406030204" pitchFamily="18" charset="0"/>
                        </a:rPr>
                        <a:t>nhỏ</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hơn</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hoặc</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bằng</a:t>
                      </a:r>
                      <a:r>
                        <a:rPr lang="en-US" sz="3500" baseline="0" dirty="0">
                          <a:latin typeface="Cambria" panose="02040503050406030204" pitchFamily="18" charset="0"/>
                          <a:ea typeface="Cambria" panose="02040503050406030204" pitchFamily="18" charset="0"/>
                        </a:rPr>
                        <a:t> B”)</a:t>
                      </a:r>
                      <a:endParaRPr lang="en-US" sz="35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882898860"/>
                  </a:ext>
                </a:extLst>
              </a:tr>
            </a:tbl>
          </a:graphicData>
        </a:graphic>
      </p:graphicFrame>
    </p:spTree>
    <p:extLst>
      <p:ext uri="{BB962C8B-B14F-4D97-AF65-F5344CB8AC3E}">
        <p14:creationId xmlns:p14="http://schemas.microsoft.com/office/powerpoint/2010/main" val="209612542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74591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Khi</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bạn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cần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làm</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việc</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với</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câu</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nhiều</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trong</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Python ,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chúng</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ta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cần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sử</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dụng</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tới</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elif</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trong</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python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với</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cú</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pháp</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sau</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đây</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Chúng ta sẽ viết các biểu thức điều kiện cùng các lệnh sẽ xử lý nếu biểu thức điều kiện đó True (đúng) vào khối tương ứng sau lệnh if và elif. Cuối cùng chúng ta viết các lệnh xử lý mặc định vào trong khối khối else, và các lệnh này sẽ được xử lý trong trường hợp tất các các biểu thức điều kiện được chỉ định đều False (sai)</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436529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 LỆNH if …</a:t>
            </a:r>
            <a:r>
              <a:rPr lang="en-US" altLang="zh-CN" sz="3600" b="1" u="sng" dirty="0" err="1">
                <a:solidFill>
                  <a:srgbClr val="D32F2F"/>
                </a:solidFill>
                <a:latin typeface="Calibri" panose="020F0502020204030204" pitchFamily="34" charset="0"/>
              </a:rPr>
              <a:t>elif</a:t>
            </a:r>
            <a:r>
              <a:rPr lang="en-US" altLang="zh-CN" sz="3600" b="1" u="sng" dirty="0">
                <a:solidFill>
                  <a:srgbClr val="D32F2F"/>
                </a:solidFill>
                <a:latin typeface="Calibri" panose="020F0502020204030204" pitchFamily="34" charset="0"/>
              </a:rPr>
              <a:t> … else</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15714470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436529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 LỆNH if …</a:t>
            </a:r>
            <a:r>
              <a:rPr lang="en-US" altLang="zh-CN" sz="3600" b="1" u="sng" dirty="0" err="1">
                <a:solidFill>
                  <a:srgbClr val="D32F2F"/>
                </a:solidFill>
                <a:latin typeface="Calibri" panose="020F0502020204030204" pitchFamily="34" charset="0"/>
              </a:rPr>
              <a:t>elif</a:t>
            </a:r>
            <a:r>
              <a:rPr lang="en-US" altLang="zh-CN" sz="3600" b="1" u="sng" dirty="0">
                <a:solidFill>
                  <a:srgbClr val="D32F2F"/>
                </a:solidFill>
                <a:latin typeface="Calibri" panose="020F0502020204030204" pitchFamily="34" charset="0"/>
              </a:rPr>
              <a:t> … else</a:t>
            </a:r>
            <a:endParaRPr lang="zh-CN" altLang="en-US" sz="3600" b="1" u="sng" dirty="0">
              <a:solidFill>
                <a:srgbClr val="D32F2F"/>
              </a:solidFill>
              <a:latin typeface="Calibri" panose="020F0502020204030204" pitchFamily="34" charset="0"/>
            </a:endParaRPr>
          </a:p>
        </p:txBody>
      </p:sp>
      <p:pic>
        <p:nvPicPr>
          <p:cNvPr id="4" name="Picture 3"/>
          <p:cNvPicPr>
            <a:picLocks noChangeAspect="1"/>
          </p:cNvPicPr>
          <p:nvPr/>
        </p:nvPicPr>
        <p:blipFill>
          <a:blip r:embed="rId3"/>
          <a:stretch>
            <a:fillRect/>
          </a:stretch>
        </p:blipFill>
        <p:spPr>
          <a:xfrm>
            <a:off x="2514623" y="996121"/>
            <a:ext cx="7210425" cy="5476875"/>
          </a:xfrm>
          <a:prstGeom prst="rect">
            <a:avLst/>
          </a:prstGeom>
        </p:spPr>
      </p:pic>
    </p:spTree>
    <p:extLst>
      <p:ext uri="{BB962C8B-B14F-4D97-AF65-F5344CB8AC3E}">
        <p14:creationId xmlns:p14="http://schemas.microsoft.com/office/powerpoint/2010/main" val="192142684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59818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Cú</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pháp</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if biểu_thức_điều_kiện_01</a:t>
            </a:r>
            <a:r>
              <a:rPr lang="vi-VN"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endParaRPr lang="en-US"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 câu lệnh cần chạy nếu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đk</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_01 là Đúng</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elif biểu_thức_điều_kiện_02</a:t>
            </a:r>
            <a:r>
              <a:rPr lang="vi-VN"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endParaRPr lang="en-US"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câu lệnh cần chạy nếu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đk</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_0</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2</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là Đúng </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else</a:t>
            </a:r>
            <a:r>
              <a:rPr lang="en-US"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 câu lệnh cần chạy nếu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đk</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trên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là</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Sai</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436529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 LỆNH if …</a:t>
            </a:r>
            <a:r>
              <a:rPr lang="en-US" altLang="zh-CN" sz="3600" b="1" u="sng" dirty="0" err="1">
                <a:solidFill>
                  <a:srgbClr val="D32F2F"/>
                </a:solidFill>
                <a:latin typeface="Calibri" panose="020F0502020204030204" pitchFamily="34" charset="0"/>
              </a:rPr>
              <a:t>elif</a:t>
            </a:r>
            <a:r>
              <a:rPr lang="en-US" altLang="zh-CN" sz="3600" b="1" u="sng" dirty="0">
                <a:solidFill>
                  <a:srgbClr val="D32F2F"/>
                </a:solidFill>
                <a:latin typeface="Calibri" panose="020F0502020204030204" pitchFamily="34" charset="0"/>
              </a:rPr>
              <a:t> … else</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296139653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59832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num1 = 12</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num2 = 15</a:t>
            </a:r>
          </a:p>
          <a:p>
            <a:pPr>
              <a:lnSpc>
                <a:spcPct val="120000"/>
              </a:lnSpc>
            </a:pP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if num1 &gt; num2</a:t>
            </a:r>
            <a:r>
              <a:rPr lang="vi-VN"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endParaRPr lang="en-US"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print("Số thứ 1 lớn hơn số thứ 2")</a:t>
            </a:r>
          </a:p>
          <a:p>
            <a:pPr>
              <a:lnSpc>
                <a:spcPct val="120000"/>
              </a:lnSpc>
            </a:pP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elif num1 &lt; num2</a:t>
            </a:r>
            <a:r>
              <a:rPr lang="vi-VN"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endParaRPr lang="en-US"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print("Số thứ </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2</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lớn hơn số thứ </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1</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else</a:t>
            </a:r>
            <a:r>
              <a:rPr lang="en-US"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print("Số thứ 1 </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bằng</a:t>
            </a:r>
            <a:r>
              <a:rPr lang="vi-VN"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số thứ 2")</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436529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 LỆNH if …</a:t>
            </a:r>
            <a:r>
              <a:rPr lang="en-US" altLang="zh-CN" sz="3600" b="1" u="sng" dirty="0" err="1">
                <a:solidFill>
                  <a:srgbClr val="D32F2F"/>
                </a:solidFill>
                <a:latin typeface="Calibri" panose="020F0502020204030204" pitchFamily="34" charset="0"/>
              </a:rPr>
              <a:t>elif</a:t>
            </a:r>
            <a:r>
              <a:rPr lang="en-US" altLang="zh-CN" sz="3600" b="1" u="sng" dirty="0">
                <a:solidFill>
                  <a:srgbClr val="D32F2F"/>
                </a:solidFill>
                <a:latin typeface="Calibri" panose="020F0502020204030204" pitchFamily="34" charset="0"/>
              </a:rPr>
              <a:t> … else</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73809178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50920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Cấu</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trúc</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else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lồng</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nhau</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chính</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là</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việc</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bạn</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sử</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dụng</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một</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cấu</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trúc</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else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khác</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trong</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thân</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của</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một</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cấu</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trúc</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else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đã</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7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có</a:t>
            </a:r>
            <a:r>
              <a:rPr lang="en-US" sz="27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Viết</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chương</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trình</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nhập</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a,b</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So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sánh</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2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vừa</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nhập</a:t>
            </a:r>
            <a:endPar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if a &gt; b:</a:t>
            </a:r>
          </a:p>
          <a:p>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print(f'{a} lớn hơn {b}')</a:t>
            </a:r>
          </a:p>
          <a:p>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else:</a:t>
            </a:r>
          </a:p>
          <a:p>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a &lt; b:</a:t>
            </a:r>
          </a:p>
          <a:p>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print(f'{a} nhỏ hơn {b}')</a:t>
            </a:r>
          </a:p>
          <a:p>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else:</a:t>
            </a:r>
          </a:p>
          <a:p>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print(f'{a} bằng {b}')</a:t>
            </a:r>
          </a:p>
          <a:p>
            <a:pPr>
              <a:lnSpc>
                <a:spcPct val="120000"/>
              </a:lnSpc>
            </a:pP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5479385"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4. </a:t>
            </a:r>
            <a:r>
              <a:rPr lang="en-US" altLang="zh-CN" sz="3600" b="1" u="sng" dirty="0" err="1">
                <a:solidFill>
                  <a:srgbClr val="D32F2F"/>
                </a:solidFill>
                <a:latin typeface="Calibri" panose="020F0502020204030204" pitchFamily="34" charset="0"/>
              </a:rPr>
              <a:t>Cấu</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trúc</a:t>
            </a:r>
            <a:r>
              <a:rPr lang="en-US" altLang="zh-CN" sz="3600" b="1" u="sng" dirty="0">
                <a:solidFill>
                  <a:srgbClr val="D32F2F"/>
                </a:solidFill>
                <a:latin typeface="Calibri" panose="020F0502020204030204" pitchFamily="34" charset="0"/>
              </a:rPr>
              <a:t> if else </a:t>
            </a:r>
            <a:r>
              <a:rPr lang="en-US" altLang="zh-CN" sz="3600" b="1" u="sng" dirty="0" err="1">
                <a:solidFill>
                  <a:srgbClr val="D32F2F"/>
                </a:solidFill>
                <a:latin typeface="Calibri" panose="020F0502020204030204" pitchFamily="34" charset="0"/>
              </a:rPr>
              <a:t>lồng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nhau</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27636688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E718E6-70BE-4943-AC40-661C318D29A2}"/>
              </a:ext>
            </a:extLst>
          </p:cNvPr>
          <p:cNvSpPr txBox="1"/>
          <p:nvPr/>
        </p:nvSpPr>
        <p:spPr>
          <a:xfrm>
            <a:off x="2059459" y="919385"/>
            <a:ext cx="9152238" cy="4612994"/>
          </a:xfrm>
          <a:prstGeom prst="rect">
            <a:avLst/>
          </a:prstGeom>
          <a:noFill/>
        </p:spPr>
        <p:txBody>
          <a:bodyPr wrap="square">
            <a:spAutoFit/>
          </a:bodyPr>
          <a:lstStyle/>
          <a:p>
            <a:pPr algn="just">
              <a:lnSpc>
                <a:spcPct val="150000"/>
              </a:lnSpc>
            </a:pPr>
            <a:r>
              <a:rPr lang="vi-VN" b="1">
                <a:solidFill>
                  <a:srgbClr val="001A33"/>
                </a:solidFill>
                <a:latin typeface="Times New Roman" panose="02020603050405020304" pitchFamily="18" charset="0"/>
                <a:cs typeface="Times New Roman" panose="02020603050405020304" pitchFamily="18" charset="0"/>
              </a:rPr>
              <a:t>Bài 1</a:t>
            </a:r>
            <a:r>
              <a:rPr lang="vi-VN" b="0" i="0">
                <a:solidFill>
                  <a:srgbClr val="001A33"/>
                </a:solidFill>
                <a:effectLst/>
                <a:latin typeface="Times New Roman" panose="02020603050405020304" pitchFamily="18" charset="0"/>
                <a:cs typeface="Times New Roman" panose="02020603050405020304" pitchFamily="18" charset="0"/>
              </a:rPr>
              <a:t>. Kiểm tra số nhỏ nhất giữa 2 số. </a:t>
            </a:r>
          </a:p>
          <a:p>
            <a:pPr algn="just">
              <a:lnSpc>
                <a:spcPct val="150000"/>
              </a:lnSpc>
            </a:pPr>
            <a:r>
              <a:rPr lang="vi-VN" b="1">
                <a:solidFill>
                  <a:srgbClr val="001A33"/>
                </a:solidFill>
                <a:latin typeface="Times New Roman" panose="02020603050405020304" pitchFamily="18" charset="0"/>
                <a:cs typeface="Times New Roman" panose="02020603050405020304" pitchFamily="18" charset="0"/>
              </a:rPr>
              <a:t>Bài 2</a:t>
            </a:r>
            <a:r>
              <a:rPr lang="vi-VN" b="0" i="0">
                <a:solidFill>
                  <a:srgbClr val="001A33"/>
                </a:solidFill>
                <a:effectLst/>
                <a:latin typeface="Times New Roman" panose="02020603050405020304" pitchFamily="18" charset="0"/>
                <a:cs typeface="Times New Roman" panose="02020603050405020304" pitchFamily="18" charset="0"/>
              </a:rPr>
              <a:t>. In ra một số là số chẵn hay số lẽ </a:t>
            </a:r>
          </a:p>
          <a:p>
            <a:pPr algn="just">
              <a:lnSpc>
                <a:spcPct val="150000"/>
              </a:lnSpc>
            </a:pPr>
            <a:r>
              <a:rPr lang="vi-VN">
                <a:solidFill>
                  <a:srgbClr val="001A33"/>
                </a:solidFill>
                <a:latin typeface="Times New Roman" panose="02020603050405020304" pitchFamily="18" charset="0"/>
                <a:cs typeface="Times New Roman" panose="02020603050405020304" pitchFamily="18" charset="0"/>
              </a:rPr>
              <a:t>          </a:t>
            </a:r>
            <a:r>
              <a:rPr lang="vi-VN" b="0" i="0">
                <a:solidFill>
                  <a:srgbClr val="001A33"/>
                </a:solidFill>
                <a:effectLst/>
                <a:latin typeface="Times New Roman" panose="02020603050405020304" pitchFamily="18" charset="0"/>
                <a:cs typeface="Times New Roman" panose="02020603050405020304" pitchFamily="18" charset="0"/>
              </a:rPr>
              <a:t>Gợi ý: số chia het cho 2 la số chẵn, nguoc lai la số lẽ</a:t>
            </a:r>
          </a:p>
          <a:p>
            <a:pPr algn="just">
              <a:lnSpc>
                <a:spcPct val="150000"/>
              </a:lnSpc>
            </a:pPr>
            <a:r>
              <a:rPr lang="vi-VN" b="1">
                <a:solidFill>
                  <a:srgbClr val="001A33"/>
                </a:solidFill>
                <a:latin typeface="Times New Roman" panose="02020603050405020304" pitchFamily="18" charset="0"/>
                <a:cs typeface="Times New Roman" panose="02020603050405020304" pitchFamily="18" charset="0"/>
              </a:rPr>
              <a:t>Bài 3</a:t>
            </a:r>
            <a:r>
              <a:rPr lang="vi-VN" b="0" i="0">
                <a:solidFill>
                  <a:srgbClr val="001A33"/>
                </a:solidFill>
                <a:effectLst/>
                <a:latin typeface="Times New Roman" panose="02020603050405020304" pitchFamily="18" charset="0"/>
                <a:cs typeface="Times New Roman" panose="02020603050405020304" pitchFamily="18" charset="0"/>
              </a:rPr>
              <a:t>. Nhập vào số điểm, và cho biết điểm đó là Giỏi, Khá, TB, Yếu Biết rằng:</a:t>
            </a:r>
          </a:p>
          <a:p>
            <a:pPr marL="742950" lvl="1" indent="-285750" algn="just">
              <a:lnSpc>
                <a:spcPct val="150000"/>
              </a:lnSpc>
              <a:buFont typeface="Arial" panose="020B0604020202020204" pitchFamily="34" charset="0"/>
              <a:buChar char="•"/>
            </a:pPr>
            <a:r>
              <a:rPr lang="vi-VN" b="0" i="0">
                <a:solidFill>
                  <a:srgbClr val="001A33"/>
                </a:solidFill>
                <a:effectLst/>
                <a:latin typeface="Times New Roman" panose="02020603050405020304" pitchFamily="18" charset="0"/>
                <a:cs typeface="Times New Roman" panose="02020603050405020304" pitchFamily="18" charset="0"/>
              </a:rPr>
              <a:t>Giỏi: 9 – 10 </a:t>
            </a:r>
          </a:p>
          <a:p>
            <a:pPr marL="742950" lvl="1" indent="-285750" algn="just">
              <a:lnSpc>
                <a:spcPct val="150000"/>
              </a:lnSpc>
              <a:buFont typeface="Arial" panose="020B0604020202020204" pitchFamily="34" charset="0"/>
              <a:buChar char="•"/>
            </a:pPr>
            <a:r>
              <a:rPr lang="vi-VN">
                <a:solidFill>
                  <a:srgbClr val="001A33"/>
                </a:solidFill>
                <a:latin typeface="Times New Roman" panose="02020603050405020304" pitchFamily="18" charset="0"/>
                <a:cs typeface="Times New Roman" panose="02020603050405020304" pitchFamily="18" charset="0"/>
              </a:rPr>
              <a:t>Khá: 7 – 9</a:t>
            </a:r>
          </a:p>
          <a:p>
            <a:pPr marL="742950" lvl="1" indent="-285750" algn="just">
              <a:lnSpc>
                <a:spcPct val="150000"/>
              </a:lnSpc>
              <a:buFont typeface="Arial" panose="020B0604020202020204" pitchFamily="34" charset="0"/>
              <a:buChar char="•"/>
            </a:pPr>
            <a:r>
              <a:rPr lang="vi-VN" b="0" i="0">
                <a:solidFill>
                  <a:srgbClr val="001A33"/>
                </a:solidFill>
                <a:effectLst/>
                <a:latin typeface="Times New Roman" panose="02020603050405020304" pitchFamily="18" charset="0"/>
                <a:cs typeface="Times New Roman" panose="02020603050405020304" pitchFamily="18" charset="0"/>
              </a:rPr>
              <a:t>Trung Bình: 5 – 7</a:t>
            </a:r>
          </a:p>
          <a:p>
            <a:pPr marL="742950" lvl="1" indent="-285750" algn="just">
              <a:lnSpc>
                <a:spcPct val="150000"/>
              </a:lnSpc>
              <a:buFont typeface="Arial" panose="020B0604020202020204" pitchFamily="34" charset="0"/>
              <a:buChar char="•"/>
            </a:pPr>
            <a:r>
              <a:rPr lang="vi-VN">
                <a:solidFill>
                  <a:srgbClr val="001A33"/>
                </a:solidFill>
                <a:latin typeface="Times New Roman" panose="02020603050405020304" pitchFamily="18" charset="0"/>
                <a:cs typeface="Times New Roman" panose="02020603050405020304" pitchFamily="18" charset="0"/>
              </a:rPr>
              <a:t>Yếu: 0 - 5</a:t>
            </a:r>
            <a:endParaRPr lang="vi-VN" b="0" i="0">
              <a:solidFill>
                <a:srgbClr val="001A33"/>
              </a:solidFill>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vi-VN" b="0" i="0">
                <a:solidFill>
                  <a:srgbClr val="001A33"/>
                </a:solidFill>
                <a:effectLst/>
                <a:latin typeface="Times New Roman" panose="02020603050405020304" pitchFamily="18" charset="0"/>
                <a:cs typeface="Times New Roman" panose="02020603050405020304" pitchFamily="18" charset="0"/>
              </a:rPr>
              <a:t>Ngược lại tất cả trường hợp trên thì thông báo là: Điểm không hợp lệ </a:t>
            </a:r>
          </a:p>
          <a:p>
            <a:pPr>
              <a:lnSpc>
                <a:spcPct val="150000"/>
              </a:lnSpc>
            </a:pPr>
            <a:r>
              <a:rPr lang="vi-VN" b="1">
                <a:solidFill>
                  <a:srgbClr val="001A33"/>
                </a:solidFill>
                <a:latin typeface="Times New Roman" panose="02020603050405020304" pitchFamily="18" charset="0"/>
                <a:cs typeface="Times New Roman" panose="02020603050405020304" pitchFamily="18" charset="0"/>
              </a:rPr>
              <a:t>Bài 4</a:t>
            </a:r>
            <a:r>
              <a:rPr lang="vi-VN" b="0" i="0">
                <a:solidFill>
                  <a:srgbClr val="001A33"/>
                </a:solidFill>
                <a:effectLst/>
                <a:latin typeface="Times New Roman" panose="02020603050405020304" pitchFamily="18" charset="0"/>
                <a:cs typeface="Times New Roman" panose="02020603050405020304" pitchFamily="18" charset="0"/>
              </a:rPr>
              <a:t>. Tạo từ điển tiếng Anh. Khi người dùng nhập từ cần tra là tiếng Anh,thì xuất ra màn hình        nghĩa tiếng Việt của từ đó, cho ví dụ kèm theo.</a:t>
            </a:r>
            <a:endParaRPr lang="en-VN">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CCB6ED2-B382-E741-A757-E50A39AD5B38}"/>
              </a:ext>
            </a:extLst>
          </p:cNvPr>
          <p:cNvSpPr txBox="1"/>
          <p:nvPr/>
        </p:nvSpPr>
        <p:spPr>
          <a:xfrm>
            <a:off x="2059459" y="321960"/>
            <a:ext cx="6096000" cy="461665"/>
          </a:xfrm>
          <a:prstGeom prst="rect">
            <a:avLst/>
          </a:prstGeom>
          <a:noFill/>
        </p:spPr>
        <p:txBody>
          <a:bodyPr wrap="square">
            <a:spAutoFit/>
          </a:bodyPr>
          <a:lstStyle/>
          <a:p>
            <a:r>
              <a:rPr lang="en-US" sz="2400" b="1" i="0" dirty="0">
                <a:solidFill>
                  <a:srgbClr val="FF0000"/>
                </a:solidFill>
                <a:effectLst/>
                <a:latin typeface="Times New Roman" panose="02020603050405020304" pitchFamily="18" charset="0"/>
                <a:cs typeface="Times New Roman" panose="02020603050405020304" pitchFamily="18" charset="0"/>
              </a:rPr>
              <a:t>5. Bài Tập</a:t>
            </a:r>
            <a:endParaRPr lang="en-VN" sz="2400" dirty="0"/>
          </a:p>
        </p:txBody>
      </p:sp>
    </p:spTree>
    <p:extLst>
      <p:ext uri="{BB962C8B-B14F-4D97-AF65-F5344CB8AC3E}">
        <p14:creationId xmlns:p14="http://schemas.microsoft.com/office/powerpoint/2010/main" val="17017930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641" y="2732526"/>
            <a:ext cx="304923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accent1"/>
                </a:solidFill>
                <a:latin typeface="Cambria" panose="02040503050406030204" pitchFamily="18" charset="0"/>
                <a:ea typeface="+mj-ea"/>
                <a:cs typeface="经典综艺体简" panose="02010609000101010101" pitchFamily="49" charset="-122"/>
              </a:rPr>
              <a:t>NỘI DUNG</a:t>
            </a:r>
          </a:p>
        </p:txBody>
      </p:sp>
      <p:sp>
        <p:nvSpPr>
          <p:cNvPr id="5" name="文本框 4"/>
          <p:cNvSpPr txBox="1"/>
          <p:nvPr/>
        </p:nvSpPr>
        <p:spPr>
          <a:xfrm>
            <a:off x="5742219" y="1099246"/>
            <a:ext cx="1577676"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LỆNH if</a:t>
            </a:r>
          </a:p>
        </p:txBody>
      </p:sp>
      <p:sp>
        <p:nvSpPr>
          <p:cNvPr id="8" name="文本框 7"/>
          <p:cNvSpPr txBox="1"/>
          <p:nvPr/>
        </p:nvSpPr>
        <p:spPr>
          <a:xfrm>
            <a:off x="5742219" y="2550700"/>
            <a:ext cx="3842719"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LỆNH if … </a:t>
            </a:r>
            <a:r>
              <a:rPr lang="en-US" altLang="zh-CN" sz="3200" b="1" dirty="0" err="1">
                <a:solidFill>
                  <a:schemeClr val="accent2"/>
                </a:solidFill>
                <a:latin typeface="Cambria" panose="02040503050406030204" pitchFamily="18" charset="0"/>
              </a:rPr>
              <a:t>elif</a:t>
            </a:r>
            <a:r>
              <a:rPr lang="en-US" altLang="zh-CN" sz="3200" b="1" dirty="0">
                <a:solidFill>
                  <a:schemeClr val="accent2"/>
                </a:solidFill>
                <a:latin typeface="Cambria" panose="02040503050406030204" pitchFamily="18" charset="0"/>
              </a:rPr>
              <a:t> …else</a:t>
            </a:r>
          </a:p>
        </p:txBody>
      </p:sp>
      <p:sp>
        <p:nvSpPr>
          <p:cNvPr id="16" name="文本框 15"/>
          <p:cNvSpPr txBox="1"/>
          <p:nvPr/>
        </p:nvSpPr>
        <p:spPr>
          <a:xfrm>
            <a:off x="4927210" y="963715"/>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01.</a:t>
            </a:r>
          </a:p>
        </p:txBody>
      </p:sp>
      <p:sp>
        <p:nvSpPr>
          <p:cNvPr id="17" name="文本框 16"/>
          <p:cNvSpPr txBox="1"/>
          <p:nvPr/>
        </p:nvSpPr>
        <p:spPr>
          <a:xfrm>
            <a:off x="4927210" y="2409688"/>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03.</a:t>
            </a:r>
          </a:p>
        </p:txBody>
      </p:sp>
      <p:sp>
        <p:nvSpPr>
          <p:cNvPr id="3" name="文本框 4">
            <a:extLst>
              <a:ext uri="{FF2B5EF4-FFF2-40B4-BE49-F238E27FC236}">
                <a16:creationId xmlns:a16="http://schemas.microsoft.com/office/drawing/2014/main" id="{536C90D0-5F17-45E0-BC15-FBDB7F98ECA7}"/>
              </a:ext>
            </a:extLst>
          </p:cNvPr>
          <p:cNvSpPr txBox="1"/>
          <p:nvPr/>
        </p:nvSpPr>
        <p:spPr>
          <a:xfrm>
            <a:off x="5742219" y="1787949"/>
            <a:ext cx="2826415"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LỆNH if … else</a:t>
            </a:r>
          </a:p>
        </p:txBody>
      </p:sp>
      <p:sp>
        <p:nvSpPr>
          <p:cNvPr id="4" name="文本框 15">
            <a:extLst>
              <a:ext uri="{FF2B5EF4-FFF2-40B4-BE49-F238E27FC236}">
                <a16:creationId xmlns:a16="http://schemas.microsoft.com/office/drawing/2014/main" id="{3E5AA055-0E73-430F-9C36-B686DD382A31}"/>
              </a:ext>
            </a:extLst>
          </p:cNvPr>
          <p:cNvSpPr txBox="1"/>
          <p:nvPr/>
        </p:nvSpPr>
        <p:spPr>
          <a:xfrm>
            <a:off x="4927210" y="1632541"/>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02.</a:t>
            </a:r>
          </a:p>
        </p:txBody>
      </p:sp>
      <p:sp>
        <p:nvSpPr>
          <p:cNvPr id="7" name="文本框 16">
            <a:extLst>
              <a:ext uri="{FF2B5EF4-FFF2-40B4-BE49-F238E27FC236}">
                <a16:creationId xmlns:a16="http://schemas.microsoft.com/office/drawing/2014/main" id="{8961C036-42F7-4B76-B5F9-672BF31E8D77}"/>
              </a:ext>
            </a:extLst>
          </p:cNvPr>
          <p:cNvSpPr txBox="1"/>
          <p:nvPr/>
        </p:nvSpPr>
        <p:spPr>
          <a:xfrm>
            <a:off x="4927210" y="3158438"/>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04.</a:t>
            </a:r>
          </a:p>
        </p:txBody>
      </p:sp>
      <p:sp>
        <p:nvSpPr>
          <p:cNvPr id="9" name="文本框 7">
            <a:extLst>
              <a:ext uri="{FF2B5EF4-FFF2-40B4-BE49-F238E27FC236}">
                <a16:creationId xmlns:a16="http://schemas.microsoft.com/office/drawing/2014/main" id="{DE6D55FC-110E-4EF3-B027-A7AFB515E7F3}"/>
              </a:ext>
            </a:extLst>
          </p:cNvPr>
          <p:cNvSpPr txBox="1"/>
          <p:nvPr/>
        </p:nvSpPr>
        <p:spPr>
          <a:xfrm>
            <a:off x="5742220" y="4154953"/>
            <a:ext cx="1685461"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BÀI TẬP</a:t>
            </a:r>
          </a:p>
        </p:txBody>
      </p:sp>
      <p:sp>
        <p:nvSpPr>
          <p:cNvPr id="13" name="文本框 16">
            <a:extLst>
              <a:ext uri="{FF2B5EF4-FFF2-40B4-BE49-F238E27FC236}">
                <a16:creationId xmlns:a16="http://schemas.microsoft.com/office/drawing/2014/main" id="{8961C036-42F7-4B76-B5F9-672BF31E8D77}"/>
              </a:ext>
            </a:extLst>
          </p:cNvPr>
          <p:cNvSpPr txBox="1"/>
          <p:nvPr/>
        </p:nvSpPr>
        <p:spPr>
          <a:xfrm>
            <a:off x="4927210" y="4057370"/>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05.</a:t>
            </a:r>
          </a:p>
        </p:txBody>
      </p:sp>
      <p:sp>
        <p:nvSpPr>
          <p:cNvPr id="14" name="文本框 7">
            <a:extLst>
              <a:ext uri="{FF2B5EF4-FFF2-40B4-BE49-F238E27FC236}">
                <a16:creationId xmlns:a16="http://schemas.microsoft.com/office/drawing/2014/main" id="{DE6D55FC-110E-4EF3-B027-A7AFB515E7F3}"/>
              </a:ext>
            </a:extLst>
          </p:cNvPr>
          <p:cNvSpPr txBox="1"/>
          <p:nvPr/>
        </p:nvSpPr>
        <p:spPr>
          <a:xfrm>
            <a:off x="5741617" y="3239325"/>
            <a:ext cx="3732112" cy="830997"/>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err="1">
                <a:solidFill>
                  <a:schemeClr val="accent2"/>
                </a:solidFill>
                <a:latin typeface="Cambria" panose="02040503050406030204" pitchFamily="18" charset="0"/>
              </a:rPr>
              <a:t>Lệnh</a:t>
            </a:r>
            <a:r>
              <a:rPr lang="en-US" altLang="zh-CN" sz="3200" b="1" dirty="0">
                <a:solidFill>
                  <a:schemeClr val="accent2"/>
                </a:solidFill>
                <a:latin typeface="Cambria" panose="02040503050406030204" pitchFamily="18" charset="0"/>
              </a:rPr>
              <a:t> if – </a:t>
            </a:r>
            <a:r>
              <a:rPr lang="en-US" altLang="zh-CN" sz="3200" b="1" dirty="0" err="1">
                <a:solidFill>
                  <a:schemeClr val="accent2"/>
                </a:solidFill>
                <a:latin typeface="Cambria" panose="02040503050406030204" pitchFamily="18" charset="0"/>
              </a:rPr>
              <a:t>lồng</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nhau</a:t>
            </a:r>
            <a:endParaRPr lang="en-US" altLang="zh-CN" sz="3200" b="1" dirty="0">
              <a:solidFill>
                <a:schemeClr val="accent2"/>
              </a:solidFill>
              <a:latin typeface="Cambria" panose="02040503050406030204" pitchFamily="18" charset="0"/>
            </a:endParaRP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2" y="349790"/>
            <a:ext cx="8055539" cy="721592"/>
            <a:chOff x="6095999" y="2068962"/>
            <a:chExt cx="9858251" cy="721592"/>
          </a:xfrm>
        </p:grpSpPr>
        <p:sp>
          <p:nvSpPr>
            <p:cNvPr id="21" name="文本框 20"/>
            <p:cNvSpPr txBox="1"/>
            <p:nvPr/>
          </p:nvSpPr>
          <p:spPr>
            <a:xfrm>
              <a:off x="6095999" y="2068962"/>
              <a:ext cx="985825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a:t>
              </a:r>
              <a:r>
                <a:rPr lang="en-US" altLang="zh-CN" sz="3600" b="1" u="sng" dirty="0" err="1">
                  <a:solidFill>
                    <a:srgbClr val="D32F2F"/>
                  </a:solidFill>
                  <a:latin typeface="Calibri" panose="020F0502020204030204" pitchFamily="34" charset="0"/>
                </a:rPr>
                <a:t>Câu</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điều</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kiện</a:t>
              </a:r>
              <a:r>
                <a:rPr lang="en-US" altLang="zh-CN" sz="3600" b="1" u="sng" dirty="0">
                  <a:solidFill>
                    <a:srgbClr val="D32F2F"/>
                  </a:solidFill>
                  <a:latin typeface="Calibri" panose="020F0502020204030204" pitchFamily="34" charset="0"/>
                </a:rPr>
                <a:t> – </a:t>
              </a:r>
              <a:r>
                <a:rPr lang="en-US" altLang="zh-CN" sz="3600" b="1" u="sng" dirty="0" err="1">
                  <a:solidFill>
                    <a:srgbClr val="D32F2F"/>
                  </a:solidFill>
                  <a:latin typeface="Calibri" panose="020F0502020204030204" pitchFamily="34" charset="0"/>
                </a:rPr>
                <a:t>câu</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điều</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kiện</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rẽ</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nhánh</a:t>
              </a:r>
              <a:endParaRPr lang="zh-CN" altLang="en-US"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997408"/>
            <a:ext cx="9163240" cy="483209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Cambria" panose="02040503050406030204" pitchFamily="18" charset="0"/>
                <a:ea typeface="Cambria" panose="02040503050406030204" pitchFamily="18" charset="0"/>
              </a:rPr>
              <a:t>-</a:t>
            </a:r>
            <a:r>
              <a:rPr lang="en-US" sz="2800" dirty="0" err="1">
                <a:latin typeface="Cambria" panose="02040503050406030204" pitchFamily="18" charset="0"/>
                <a:ea typeface="Cambria" panose="02040503050406030204" pitchFamily="18" charset="0"/>
              </a:rPr>
              <a:t>Câu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lệnh</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điều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kiện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và</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câu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lệnh</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rẽ</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nhánh</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là</a:t>
            </a:r>
            <a:r>
              <a:rPr lang="en-US" sz="2800" dirty="0">
                <a:latin typeface="Cambria" panose="02040503050406030204" pitchFamily="18" charset="0"/>
                <a:ea typeface="Cambria" panose="02040503050406030204" pitchFamily="18" charset="0"/>
              </a:rPr>
              <a:t> 2 </a:t>
            </a:r>
            <a:r>
              <a:rPr lang="en-US" sz="2800" dirty="0" err="1">
                <a:latin typeface="Cambria" panose="02040503050406030204" pitchFamily="18" charset="0"/>
                <a:ea typeface="Cambria" panose="02040503050406030204" pitchFamily="18" charset="0"/>
              </a:rPr>
              <a:t>câu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lệnh</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thường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xuyên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gặp</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trong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bất</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kỳ</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chương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trình</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nào</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dù</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nhỏ</a:t>
            </a:r>
            <a:r>
              <a:rPr lang="en-US" sz="2800" dirty="0">
                <a:latin typeface="Cambria" panose="02040503050406030204" pitchFamily="18" charset="0"/>
                <a:ea typeface="Cambria" panose="02040503050406030204" pitchFamily="18" charset="0"/>
              </a:rPr>
              <a:t> hay </a:t>
            </a:r>
            <a:r>
              <a:rPr lang="en-US" sz="2800" dirty="0" err="1">
                <a:latin typeface="Cambria" panose="02040503050406030204" pitchFamily="18" charset="0"/>
                <a:ea typeface="Cambria" panose="02040503050406030204" pitchFamily="18" charset="0"/>
              </a:rPr>
              <a:t>lớn</a:t>
            </a:r>
            <a:r>
              <a:rPr lang="en-US" sz="2800" dirty="0">
                <a:latin typeface="Cambria" panose="02040503050406030204" pitchFamily="18" charset="0"/>
                <a:ea typeface="Cambria" panose="02040503050406030204" pitchFamily="18" charset="0"/>
              </a:rPr>
              <a:t>. </a:t>
            </a:r>
          </a:p>
          <a:p>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Câu</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lệnh</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điều</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kiện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Chương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trình</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sẽ</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đi</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thực</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hiện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công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việc</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nếu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như</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có</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điều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kiện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gì</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đó</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xảy</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ra</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trước</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đó</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lưu</a:t>
            </a:r>
            <a:r>
              <a:rPr lang="en-US" sz="2800" dirty="0">
                <a:latin typeface="Cambria" panose="02040503050406030204" pitchFamily="18" charset="0"/>
                <a:ea typeface="Cambria" panose="02040503050406030204" pitchFamily="18" charset="0"/>
              </a:rPr>
              <a:t> ý </a:t>
            </a:r>
            <a:r>
              <a:rPr lang="en-US" sz="2800" dirty="0" err="1">
                <a:latin typeface="Cambria" panose="02040503050406030204" pitchFamily="18" charset="0"/>
                <a:ea typeface="Cambria" panose="02040503050406030204" pitchFamily="18" charset="0"/>
              </a:rPr>
              <a:t>điều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kiện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phải</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xảy</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ra</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rồi</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sau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đó</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mới</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thực</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hiện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công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việc</a:t>
            </a:r>
            <a:r>
              <a:rPr lang="en-US" sz="2800" dirty="0">
                <a:latin typeface="Cambria" panose="02040503050406030204" pitchFamily="18" charset="0"/>
                <a:ea typeface="Cambria" panose="02040503050406030204" pitchFamily="18" charset="0"/>
              </a:rPr>
              <a:t>)</a:t>
            </a:r>
          </a:p>
          <a:p>
            <a:r>
              <a:rPr lang="en-US" sz="2800" dirty="0" err="1">
                <a:latin typeface="Cambria" panose="02040503050406030204" pitchFamily="18" charset="0"/>
                <a:ea typeface="Cambria" panose="02040503050406030204" pitchFamily="18" charset="0"/>
              </a:rPr>
              <a:t>Ví</a:t>
            </a:r>
            <a:r>
              <a:rPr lang="en-US" sz="2800" dirty="0">
                <a:latin typeface="Cambria" panose="02040503050406030204" pitchFamily="18" charset="0"/>
                <a:ea typeface="Cambria" panose="02040503050406030204" pitchFamily="18" charset="0"/>
              </a:rPr>
              <a:t> du: </a:t>
            </a:r>
            <a:r>
              <a:rPr lang="en-US" sz="2800" dirty="0" err="1">
                <a:latin typeface="Cambria" panose="02040503050406030204" pitchFamily="18" charset="0"/>
                <a:ea typeface="Cambria" panose="02040503050406030204" pitchFamily="18" charset="0"/>
              </a:rPr>
              <a:t>Nếu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trời</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mưa</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thì</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tôi</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nghĩ</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học</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Như</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vậy</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hành</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động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nghĩ</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học</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sẽ</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sảy</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ra</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nếu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trước</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đó</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là</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trời</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mưa</a:t>
            </a:r>
            <a:r>
              <a:rPr lang="en-US" sz="2800" dirty="0">
                <a:latin typeface="Cambria" panose="02040503050406030204" pitchFamily="18" charset="0"/>
                <a:ea typeface="Cambria" panose="02040503050406030204" pitchFamily="18" charset="0"/>
              </a:rPr>
              <a:t>. ĐK </a:t>
            </a:r>
            <a:r>
              <a:rPr lang="en-US" sz="2800" dirty="0" err="1">
                <a:latin typeface="Cambria" panose="02040503050406030204" pitchFamily="18" charset="0"/>
                <a:ea typeface="Cambria" panose="02040503050406030204" pitchFamily="18" charset="0"/>
              </a:rPr>
              <a:t>xảy</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ra</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trước</a:t>
            </a:r>
            <a:endParaRPr lang="en-US" sz="2800" dirty="0">
              <a:latin typeface="Cambria" panose="02040503050406030204" pitchFamily="18" charset="0"/>
              <a:ea typeface="Cambria" panose="02040503050406030204" pitchFamily="18" charset="0"/>
            </a:endParaRPr>
          </a:p>
          <a:p>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Câu</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lệnh</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rẽ</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nhánh</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Có</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chức</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năng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về</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cơ</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bản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thì</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giống</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như</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câu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điều</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kiện</a:t>
            </a:r>
            <a:r>
              <a:rPr lang="en-US" sz="28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240093753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2" y="349790"/>
            <a:ext cx="4136230" cy="721592"/>
            <a:chOff x="6095999" y="2068962"/>
            <a:chExt cx="5061858" cy="721592"/>
          </a:xfrm>
        </p:grpSpPr>
        <p:sp>
          <p:nvSpPr>
            <p:cNvPr id="21" name="文本框 20"/>
            <p:cNvSpPr txBox="1"/>
            <p:nvPr/>
          </p:nvSpPr>
          <p:spPr>
            <a:xfrm>
              <a:off x="6095999" y="2068962"/>
              <a:ext cx="418672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a:t>
              </a:r>
              <a:r>
                <a:rPr lang="en-US" altLang="zh-CN" sz="3600" b="1" u="sng" dirty="0" err="1">
                  <a:solidFill>
                    <a:srgbClr val="D32F2F"/>
                  </a:solidFill>
                  <a:latin typeface="Calibri" panose="020F0502020204030204" pitchFamily="34" charset="0"/>
                </a:rPr>
                <a:t>Câu</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lệnh</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thiếu</a:t>
              </a:r>
              <a:endParaRPr lang="zh-CN" altLang="en-US"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865152" y="1545275"/>
            <a:ext cx="8219625" cy="193899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Nếu</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điều</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kiện</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đó</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là</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đúng</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thì</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sẽ</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đi</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thực</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hiện</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câu</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lệnh</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được</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cài</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đặt</a:t>
            </a:r>
            <a:r>
              <a:rPr lang="en-US" sz="3000" dirty="0">
                <a:latin typeface="Cambria" panose="02040503050406030204" pitchFamily="18" charset="0"/>
                <a:ea typeface="Cambria" panose="02040503050406030204" pitchFamily="18" charset="0"/>
              </a:rPr>
              <a:t> ở </a:t>
            </a:r>
            <a:r>
              <a:rPr lang="en-US" sz="3000" dirty="0" err="1">
                <a:latin typeface="Cambria" panose="02040503050406030204" pitchFamily="18" charset="0"/>
                <a:ea typeface="Cambria" panose="02040503050406030204" pitchFamily="18" charset="0"/>
              </a:rPr>
              <a:t>dưới</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Nếu</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điều</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kiện</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đó</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là</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sai</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thì</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sẽ</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bỏ</a:t>
            </a:r>
            <a:r>
              <a:rPr lang="en-US" sz="3000" dirty="0">
                <a:latin typeface="Cambria" panose="02040503050406030204" pitchFamily="18" charset="0"/>
                <a:ea typeface="Cambria" panose="02040503050406030204" pitchFamily="18" charset="0"/>
              </a:rPr>
              <a:t> qua </a:t>
            </a:r>
            <a:r>
              <a:rPr lang="en-US" sz="3000" dirty="0" err="1">
                <a:latin typeface="Cambria" panose="02040503050406030204" pitchFamily="18" charset="0"/>
                <a:ea typeface="Cambria" panose="02040503050406030204" pitchFamily="18" charset="0"/>
              </a:rPr>
              <a:t>không</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thực</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hiện</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câu</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lệnh</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Chương</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trình</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sẽ</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tiếp</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tục</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chạy</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xuống</a:t>
            </a:r>
            <a:r>
              <a:rPr lang="en-US" sz="3000" dirty="0">
                <a:latin typeface="Cambria" panose="02040503050406030204" pitchFamily="18" charset="0"/>
                <a:ea typeface="Cambria" panose="02040503050406030204" pitchFamily="18" charset="0"/>
              </a:rPr>
              <a:t> </a:t>
            </a:r>
            <a:r>
              <a:rPr lang="en-US" sz="3000" dirty="0" err="1">
                <a:latin typeface="Cambria" panose="02040503050406030204" pitchFamily="18" charset="0"/>
                <a:ea typeface="Cambria" panose="02040503050406030204" pitchFamily="18" charset="0"/>
              </a:rPr>
              <a:t>dưới</a:t>
            </a:r>
            <a:r>
              <a:rPr lang="en-US" sz="30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73090706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2" y="349790"/>
            <a:ext cx="4136230" cy="721592"/>
            <a:chOff x="6095999" y="2068962"/>
            <a:chExt cx="5061858" cy="721592"/>
          </a:xfrm>
        </p:grpSpPr>
        <p:sp>
          <p:nvSpPr>
            <p:cNvPr id="21" name="文本框 20"/>
            <p:cNvSpPr txBox="1"/>
            <p:nvPr/>
          </p:nvSpPr>
          <p:spPr>
            <a:xfrm>
              <a:off x="6095999" y="2068962"/>
              <a:ext cx="418672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a:t>
              </a:r>
              <a:r>
                <a:rPr lang="en-US" altLang="zh-CN" sz="3600" b="1" u="sng" dirty="0" err="1">
                  <a:solidFill>
                    <a:srgbClr val="D32F2F"/>
                  </a:solidFill>
                  <a:latin typeface="Calibri" panose="020F0502020204030204" pitchFamily="34" charset="0"/>
                </a:rPr>
                <a:t>Câu</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lệnh</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thiếu</a:t>
              </a:r>
              <a:endParaRPr lang="zh-CN" altLang="en-US"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pic>
        <p:nvPicPr>
          <p:cNvPr id="2" name="Picture 1"/>
          <p:cNvPicPr>
            <a:picLocks noChangeAspect="1"/>
          </p:cNvPicPr>
          <p:nvPr/>
        </p:nvPicPr>
        <p:blipFill>
          <a:blip r:embed="rId3"/>
          <a:stretch>
            <a:fillRect/>
          </a:stretch>
        </p:blipFill>
        <p:spPr>
          <a:xfrm>
            <a:off x="1854362" y="1516628"/>
            <a:ext cx="4486275" cy="4305300"/>
          </a:xfrm>
          <a:prstGeom prst="rect">
            <a:avLst/>
          </a:prstGeom>
        </p:spPr>
      </p:pic>
    </p:spTree>
    <p:extLst>
      <p:ext uri="{BB962C8B-B14F-4D97-AF65-F5344CB8AC3E}">
        <p14:creationId xmlns:p14="http://schemas.microsoft.com/office/powerpoint/2010/main" val="267481176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2" y="349790"/>
            <a:ext cx="4136229" cy="721592"/>
            <a:chOff x="6096000" y="2068962"/>
            <a:chExt cx="5061857" cy="721592"/>
          </a:xfrm>
        </p:grpSpPr>
        <p:sp>
          <p:nvSpPr>
            <p:cNvPr id="21" name="文本框 20"/>
            <p:cNvSpPr txBox="1"/>
            <p:nvPr/>
          </p:nvSpPr>
          <p:spPr>
            <a:xfrm>
              <a:off x="6096000" y="2068962"/>
              <a:ext cx="248002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LỆNH if</a:t>
              </a:r>
              <a:endParaRPr lang="zh-CN" altLang="en-US"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48457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Sử</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dụng</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khi ta muốn kiểm tra một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vấn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đề</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nào đó.</a:t>
            </a:r>
          </a:p>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Cú</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pháp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biểu_thức_điều_kiện</a:t>
            </a:r>
            <a:r>
              <a:rPr lang="en-US"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câu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cần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nếu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đk</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là</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đúng</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so1 = 50</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so2 = 30</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so1 &gt; so2</a:t>
            </a:r>
            <a:r>
              <a:rPr lang="en-US" altLang="zh-CN" sz="2800"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thứ 1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lớn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hơn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thứ 2")</a:t>
            </a:r>
          </a:p>
          <a:p>
            <a:pPr>
              <a:lnSpc>
                <a:spcPct val="120000"/>
              </a:lnSpc>
            </a:pPr>
            <a:r>
              <a:rPr lang="en-US" altLang="zh-CN" sz="2000" u="sng"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Lưu ý</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Python kiểm tra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cú</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pháp</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dấu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khoảng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sau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nếu không có thì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sẽ</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lỗi không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được </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sym typeface="Wingdings" panose="05000000000000000000" pitchFamily="2" charset="2"/>
              </a:rPr>
              <a:t></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72686688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p:cNvGrpSpPr/>
          <p:nvPr/>
        </p:nvGrpSpPr>
        <p:grpSpPr>
          <a:xfrm>
            <a:off x="1865152" y="349790"/>
            <a:ext cx="4136230" cy="721592"/>
            <a:chOff x="6095999" y="2068962"/>
            <a:chExt cx="5061858" cy="721592"/>
          </a:xfrm>
        </p:grpSpPr>
        <p:sp>
          <p:nvSpPr>
            <p:cNvPr id="3" name="文本框 20"/>
            <p:cNvSpPr txBox="1"/>
            <p:nvPr/>
          </p:nvSpPr>
          <p:spPr>
            <a:xfrm>
              <a:off x="6095999" y="2068962"/>
              <a:ext cx="1589395" cy="646331"/>
            </a:xfrm>
            <a:prstGeom prst="rect">
              <a:avLst/>
            </a:prstGeom>
            <a:noFill/>
          </p:spPr>
          <p:txBody>
            <a:bodyPr wrap="none" rtlCol="0">
              <a:spAutoFit/>
              <a:scene3d>
                <a:camera prst="orthographicFront"/>
                <a:lightRig rig="threePt" dir="t"/>
              </a:scene3d>
              <a:sp3d contourW="12700"/>
            </a:bodyPr>
            <a:lstStyle/>
            <a:p>
              <a:r>
                <a:rPr lang="en-US" altLang="zh-CN" sz="3600" b="1" u="sng" dirty="0" err="1">
                  <a:solidFill>
                    <a:srgbClr val="D32F2F"/>
                  </a:solidFill>
                  <a:latin typeface="Calibri" panose="020F0502020204030204" pitchFamily="34" charset="0"/>
                </a:rPr>
                <a:t>Ví</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dụ</a:t>
              </a:r>
              <a:r>
                <a:rPr lang="en-US" altLang="zh-CN" sz="3600" b="1" u="sng" dirty="0">
                  <a:solidFill>
                    <a:srgbClr val="D32F2F"/>
                  </a:solidFill>
                  <a:latin typeface="Calibri" panose="020F0502020204030204" pitchFamily="34" charset="0"/>
                </a:rPr>
                <a:t>:</a:t>
              </a:r>
              <a:endParaRPr lang="zh-CN" altLang="en-US" sz="3600" b="1" u="sng" dirty="0">
                <a:solidFill>
                  <a:srgbClr val="D32F2F"/>
                </a:solidFill>
                <a:latin typeface="Calibri" panose="020F0502020204030204" pitchFamily="34" charset="0"/>
              </a:endParaRPr>
            </a:p>
          </p:txBody>
        </p:sp>
        <p:sp>
          <p:nvSpPr>
            <p:cNvPr id="4"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graphicFrame>
        <p:nvGraphicFramePr>
          <p:cNvPr id="5" name="Table 4"/>
          <p:cNvGraphicFramePr>
            <a:graphicFrameLocks noGrp="1"/>
          </p:cNvGraphicFramePr>
          <p:nvPr>
            <p:extLst>
              <p:ext uri="{D42A27DB-BD31-4B8C-83A1-F6EECF244321}">
                <p14:modId xmlns:p14="http://schemas.microsoft.com/office/powerpoint/2010/main" val="927384520"/>
              </p:ext>
            </p:extLst>
          </p:nvPr>
        </p:nvGraphicFramePr>
        <p:xfrm>
          <a:off x="1865152" y="1485197"/>
          <a:ext cx="8128000" cy="3825240"/>
        </p:xfrm>
        <a:graphic>
          <a:graphicData uri="http://schemas.openxmlformats.org/drawingml/2006/table">
            <a:tbl>
              <a:tblPr firstRow="1" bandRow="1">
                <a:tableStyleId>{2D5ABB26-0587-4C30-8999-92F81FD0307C}</a:tableStyleId>
              </a:tblPr>
              <a:tblGrid>
                <a:gridCol w="8128000">
                  <a:extLst>
                    <a:ext uri="{9D8B030D-6E8A-4147-A177-3AD203B41FA5}">
                      <a16:colId xmlns:a16="http://schemas.microsoft.com/office/drawing/2014/main" val="2865830751"/>
                    </a:ext>
                  </a:extLst>
                </a:gridCol>
              </a:tblGrid>
              <a:tr h="370840">
                <a:tc>
                  <a:txBody>
                    <a:bodyPr/>
                    <a:lstStyle/>
                    <a:p>
                      <a:r>
                        <a:rPr lang="en-US" sz="3500" dirty="0">
                          <a:latin typeface="Cambria" panose="02040503050406030204" pitchFamily="18" charset="0"/>
                          <a:ea typeface="Cambria" panose="02040503050406030204" pitchFamily="18" charset="0"/>
                        </a:rPr>
                        <a:t>A</a:t>
                      </a:r>
                      <a:r>
                        <a:rPr lang="en-US" sz="3500" baseline="0" dirty="0">
                          <a:latin typeface="Cambria" panose="02040503050406030204" pitchFamily="18" charset="0"/>
                          <a:ea typeface="Cambria" panose="02040503050406030204" pitchFamily="18" charset="0"/>
                        </a:rPr>
                        <a:t> = 1</a:t>
                      </a:r>
                    </a:p>
                    <a:p>
                      <a:r>
                        <a:rPr lang="en-US" sz="3500" baseline="0" dirty="0">
                          <a:latin typeface="Cambria" panose="02040503050406030204" pitchFamily="18" charset="0"/>
                          <a:ea typeface="Cambria" panose="02040503050406030204" pitchFamily="18" charset="0"/>
                        </a:rPr>
                        <a:t>B = 2</a:t>
                      </a:r>
                    </a:p>
                    <a:p>
                      <a:r>
                        <a:rPr lang="en-US" sz="3500" baseline="0" dirty="0">
                          <a:latin typeface="Cambria" panose="02040503050406030204" pitchFamily="18" charset="0"/>
                          <a:ea typeface="Cambria" panose="02040503050406030204" pitchFamily="18" charset="0"/>
                        </a:rPr>
                        <a:t>if a &gt; b: // </a:t>
                      </a:r>
                      <a:r>
                        <a:rPr lang="en-US" sz="3500" baseline="0" dirty="0" err="1">
                          <a:latin typeface="Cambria" panose="02040503050406030204" pitchFamily="18" charset="0"/>
                          <a:ea typeface="Cambria" panose="02040503050406030204" pitchFamily="18" charset="0"/>
                        </a:rPr>
                        <a:t>đây</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là</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câu</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lệnh</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đơn</a:t>
                      </a:r>
                      <a:endParaRPr lang="en-US" sz="3500" baseline="0" dirty="0">
                        <a:latin typeface="Cambria" panose="02040503050406030204" pitchFamily="18" charset="0"/>
                        <a:ea typeface="Cambria" panose="02040503050406030204" pitchFamily="18" charset="0"/>
                      </a:endParaRPr>
                    </a:p>
                    <a:p>
                      <a:r>
                        <a:rPr lang="en-US" sz="3500" baseline="0" dirty="0">
                          <a:latin typeface="Cambria" panose="02040503050406030204" pitchFamily="18" charset="0"/>
                          <a:ea typeface="Cambria" panose="02040503050406030204" pitchFamily="18" charset="0"/>
                        </a:rPr>
                        <a:t>	print(“A </a:t>
                      </a:r>
                      <a:r>
                        <a:rPr lang="en-US" sz="3500" baseline="0" dirty="0" err="1">
                          <a:latin typeface="Cambria" panose="02040503050406030204" pitchFamily="18" charset="0"/>
                          <a:ea typeface="Cambria" panose="02040503050406030204" pitchFamily="18" charset="0"/>
                        </a:rPr>
                        <a:t>lớn</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hơn</a:t>
                      </a:r>
                      <a:r>
                        <a:rPr lang="en-US" sz="3500" baseline="0" dirty="0">
                          <a:latin typeface="Cambria" panose="02040503050406030204" pitchFamily="18" charset="0"/>
                          <a:ea typeface="Cambria" panose="02040503050406030204" pitchFamily="18" charset="0"/>
                        </a:rPr>
                        <a:t> B”)</a:t>
                      </a:r>
                    </a:p>
                    <a:p>
                      <a:r>
                        <a:rPr lang="en-US" sz="3500" baseline="0" dirty="0">
                          <a:latin typeface="Cambria" panose="02040503050406030204" pitchFamily="18" charset="0"/>
                          <a:ea typeface="Cambria" panose="02040503050406030204" pitchFamily="18" charset="0"/>
                        </a:rPr>
                        <a:t>if b &gt; a: // </a:t>
                      </a:r>
                      <a:r>
                        <a:rPr lang="en-US" sz="3500" baseline="0" dirty="0" err="1">
                          <a:latin typeface="Cambria" panose="02040503050406030204" pitchFamily="18" charset="0"/>
                          <a:ea typeface="Cambria" panose="02040503050406030204" pitchFamily="18" charset="0"/>
                        </a:rPr>
                        <a:t>đây</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là</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câu</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lệnh</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phức</a:t>
                      </a:r>
                      <a:endParaRPr lang="en-US" sz="3500" baseline="0" dirty="0">
                        <a:latin typeface="Cambria" panose="02040503050406030204" pitchFamily="18" charset="0"/>
                        <a:ea typeface="Cambria" panose="02040503050406030204" pitchFamily="18" charset="0"/>
                      </a:endParaRPr>
                    </a:p>
                    <a:p>
                      <a:r>
                        <a:rPr lang="en-US" sz="3500" baseline="0" dirty="0">
                          <a:latin typeface="Cambria" panose="02040503050406030204" pitchFamily="18" charset="0"/>
                          <a:ea typeface="Cambria" panose="02040503050406030204" pitchFamily="18" charset="0"/>
                        </a:rPr>
                        <a:t>	a = a + 10</a:t>
                      </a:r>
                    </a:p>
                    <a:p>
                      <a:r>
                        <a:rPr lang="en-US" sz="3500" baseline="0" dirty="0">
                          <a:latin typeface="Cambria" panose="02040503050406030204" pitchFamily="18" charset="0"/>
                          <a:ea typeface="Cambria" panose="02040503050406030204" pitchFamily="18" charset="0"/>
                        </a:rPr>
                        <a:t>	print(“B </a:t>
                      </a:r>
                      <a:r>
                        <a:rPr lang="en-US" sz="3500" baseline="0" dirty="0" err="1">
                          <a:latin typeface="Cambria" panose="02040503050406030204" pitchFamily="18" charset="0"/>
                          <a:ea typeface="Cambria" panose="02040503050406030204" pitchFamily="18" charset="0"/>
                        </a:rPr>
                        <a:t>lớn</a:t>
                      </a:r>
                      <a:r>
                        <a:rPr lang="en-US" sz="3500" baseline="0" dirty="0">
                          <a:latin typeface="Cambria" panose="02040503050406030204" pitchFamily="18" charset="0"/>
                          <a:ea typeface="Cambria" panose="02040503050406030204" pitchFamily="18" charset="0"/>
                        </a:rPr>
                        <a:t> </a:t>
                      </a:r>
                      <a:r>
                        <a:rPr lang="en-US" sz="3500" baseline="0" dirty="0" err="1">
                          <a:latin typeface="Cambria" panose="02040503050406030204" pitchFamily="18" charset="0"/>
                          <a:ea typeface="Cambria" panose="02040503050406030204" pitchFamily="18" charset="0"/>
                        </a:rPr>
                        <a:t>hơn</a:t>
                      </a:r>
                      <a:r>
                        <a:rPr lang="en-US" sz="3500" baseline="0" dirty="0">
                          <a:latin typeface="Cambria" panose="02040503050406030204" pitchFamily="18" charset="0"/>
                          <a:ea typeface="Cambria" panose="02040503050406030204" pitchFamily="18" charset="0"/>
                        </a:rPr>
                        <a:t> A”)</a:t>
                      </a:r>
                      <a:endParaRPr lang="en-US" sz="35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882898860"/>
                  </a:ext>
                </a:extLst>
              </a:tr>
            </a:tbl>
          </a:graphicData>
        </a:graphic>
      </p:graphicFrame>
    </p:spTree>
    <p:extLst>
      <p:ext uri="{BB962C8B-B14F-4D97-AF65-F5344CB8AC3E}">
        <p14:creationId xmlns:p14="http://schemas.microsoft.com/office/powerpoint/2010/main" val="18396091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2" y="349790"/>
            <a:ext cx="4136229" cy="721592"/>
            <a:chOff x="6096000" y="2068962"/>
            <a:chExt cx="5061857" cy="721592"/>
          </a:xfrm>
        </p:grpSpPr>
        <p:sp>
          <p:nvSpPr>
            <p:cNvPr id="21" name="文本框 20"/>
            <p:cNvSpPr txBox="1"/>
            <p:nvPr/>
          </p:nvSpPr>
          <p:spPr>
            <a:xfrm>
              <a:off x="6096000" y="2068962"/>
              <a:ext cx="394347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LỆNH if …else</a:t>
              </a:r>
              <a:endParaRPr lang="zh-CN" altLang="en-US"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865152" y="1079721"/>
            <a:ext cx="7904813" cy="232929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600"/>
              </a:spcBef>
              <a:spcAft>
                <a:spcPts val="600"/>
              </a:spcAft>
            </a:pP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Chương</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trình</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xét</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điều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kiện</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xảy</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ra</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nếu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điều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kiện</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đó</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là</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đúng</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thì</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sẽ</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đi</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thực</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hiện</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câu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lệnh</a:t>
            </a:r>
            <a:r>
              <a:rPr lang="en-US" sz="2500" dirty="0">
                <a:latin typeface="Cambria" panose="02040503050406030204" pitchFamily="18" charset="0"/>
                <a:ea typeface="Cambria" panose="02040503050406030204" pitchFamily="18" charset="0"/>
              </a:rPr>
              <a:t> 1. </a:t>
            </a:r>
            <a:r>
              <a:rPr lang="en-US" sz="2500" dirty="0" err="1">
                <a:latin typeface="Cambria" panose="02040503050406030204" pitchFamily="18" charset="0"/>
                <a:ea typeface="Cambria" panose="02040503050406030204" pitchFamily="18" charset="0"/>
              </a:rPr>
              <a:t>Nếu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điều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kiện</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đó</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là</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sai</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thì</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sẽ</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đi</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thực</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hiện</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câu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lệnh</a:t>
            </a:r>
            <a:r>
              <a:rPr lang="en-US" sz="2500" dirty="0">
                <a:latin typeface="Cambria" panose="02040503050406030204" pitchFamily="18" charset="0"/>
                <a:ea typeface="Cambria" panose="02040503050406030204" pitchFamily="18" charset="0"/>
              </a:rPr>
              <a:t> 2, </a:t>
            </a:r>
            <a:r>
              <a:rPr lang="en-US" sz="2500" dirty="0" err="1">
                <a:latin typeface="Cambria" panose="02040503050406030204" pitchFamily="18" charset="0"/>
                <a:ea typeface="Cambria" panose="02040503050406030204" pitchFamily="18" charset="0"/>
              </a:rPr>
              <a:t>xong</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rồi</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chương</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trình</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sẽ</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tiếp</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tục</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chạy</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xuống</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dưới</a:t>
            </a:r>
            <a:r>
              <a:rPr lang="en-US" sz="2500" dirty="0">
                <a:latin typeface="Cambria" panose="02040503050406030204" pitchFamily="18" charset="0"/>
                <a:ea typeface="Cambria" panose="02040503050406030204" pitchFamily="18" charset="0"/>
              </a:rPr>
              <a:t>.</a:t>
            </a:r>
          </a:p>
        </p:txBody>
      </p:sp>
      <p:sp>
        <p:nvSpPr>
          <p:cNvPr id="12" name="矩形 44"/>
          <p:cNvSpPr/>
          <p:nvPr/>
        </p:nvSpPr>
        <p:spPr>
          <a:xfrm>
            <a:off x="1865152" y="3488744"/>
            <a:ext cx="7904813" cy="355481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Điều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kiện</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luận</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lý</a:t>
            </a:r>
            <a:r>
              <a:rPr lang="en-US" sz="2500" dirty="0">
                <a:latin typeface="Cambria" panose="02040503050406030204" pitchFamily="18" charset="0"/>
                <a:ea typeface="Cambria" panose="02040503050406030204" pitchFamily="18" charset="0"/>
              </a:rPr>
              <a:t>: Cho </a:t>
            </a:r>
            <a:r>
              <a:rPr lang="en-US" sz="2500" dirty="0" err="1">
                <a:latin typeface="Cambria" panose="02040503050406030204" pitchFamily="18" charset="0"/>
                <a:ea typeface="Cambria" panose="02040503050406030204" pitchFamily="18" charset="0"/>
              </a:rPr>
              <a:t>kết</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quả</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đúng</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hoặc</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sai</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Đúng</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sẽ</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là</a:t>
            </a:r>
            <a:r>
              <a:rPr lang="en-US" sz="2500" dirty="0">
                <a:latin typeface="Cambria" panose="02040503050406030204" pitchFamily="18" charset="0"/>
                <a:ea typeface="Cambria" panose="02040503050406030204" pitchFamily="18" charset="0"/>
              </a:rPr>
              <a:t> true </a:t>
            </a:r>
            <a:r>
              <a:rPr lang="en-US" sz="2500" dirty="0" err="1">
                <a:latin typeface="Cambria" panose="02040503050406030204" pitchFamily="18" charset="0"/>
                <a:ea typeface="Cambria" panose="02040503050406030204" pitchFamily="18" charset="0"/>
              </a:rPr>
              <a:t>hoặc</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hiểu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là</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số</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khác</a:t>
            </a:r>
            <a:r>
              <a:rPr lang="en-US" sz="2500" dirty="0">
                <a:latin typeface="Cambria" panose="02040503050406030204" pitchFamily="18" charset="0"/>
                <a:ea typeface="Cambria" panose="02040503050406030204" pitchFamily="18" charset="0"/>
              </a:rPr>
              <a:t> 0. Sai </a:t>
            </a:r>
            <a:r>
              <a:rPr lang="en-US" sz="2500" dirty="0" err="1">
                <a:latin typeface="Cambria" panose="02040503050406030204" pitchFamily="18" charset="0"/>
                <a:ea typeface="Cambria" panose="02040503050406030204" pitchFamily="18" charset="0"/>
              </a:rPr>
              <a:t>là</a:t>
            </a:r>
            <a:r>
              <a:rPr lang="en-US" sz="2500" dirty="0">
                <a:latin typeface="Cambria" panose="02040503050406030204" pitchFamily="18" charset="0"/>
                <a:ea typeface="Cambria" panose="02040503050406030204" pitchFamily="18" charset="0"/>
              </a:rPr>
              <a:t> false </a:t>
            </a:r>
            <a:r>
              <a:rPr lang="en-US" sz="2500" dirty="0" err="1">
                <a:latin typeface="Cambria" panose="02040503050406030204" pitchFamily="18" charset="0"/>
                <a:ea typeface="Cambria" panose="02040503050406030204" pitchFamily="18" charset="0"/>
              </a:rPr>
              <a:t>hoặc</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hiểu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là</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số</a:t>
            </a:r>
            <a:r>
              <a:rPr lang="en-US" sz="2500" dirty="0">
                <a:latin typeface="Cambria" panose="02040503050406030204" pitchFamily="18" charset="0"/>
                <a:ea typeface="Cambria" panose="02040503050406030204" pitchFamily="18" charset="0"/>
              </a:rPr>
              <a:t> 0.</a:t>
            </a:r>
          </a:p>
          <a:p>
            <a:pPr>
              <a:lnSpc>
                <a:spcPct val="150000"/>
              </a:lnSpc>
            </a:pP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Câu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lệnh</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Có</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thể</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là</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Câu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lệnh</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đơn</a:t>
            </a:r>
            <a:r>
              <a:rPr lang="en-US" sz="2500" dirty="0">
                <a:latin typeface="Cambria" panose="02040503050406030204" pitchFamily="18" charset="0"/>
                <a:ea typeface="Cambria" panose="02040503050406030204" pitchFamily="18" charset="0"/>
              </a:rPr>
              <a:t>”(</a:t>
            </a:r>
            <a:r>
              <a:rPr lang="en-US" sz="2500" dirty="0" err="1">
                <a:latin typeface="Cambria" panose="02040503050406030204" pitchFamily="18" charset="0"/>
                <a:ea typeface="Cambria" panose="02040503050406030204" pitchFamily="18" charset="0"/>
              </a:rPr>
              <a:t>Tức</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là</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nó</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chỉ</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có</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duy</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nhất</a:t>
            </a:r>
            <a:r>
              <a:rPr lang="en-US" sz="2500" dirty="0">
                <a:latin typeface="Cambria" panose="02040503050406030204" pitchFamily="18" charset="0"/>
                <a:ea typeface="Cambria" panose="02040503050406030204" pitchFamily="18" charset="0"/>
              </a:rPr>
              <a:t> 1 </a:t>
            </a:r>
            <a:r>
              <a:rPr lang="en-US" sz="2500" dirty="0" err="1">
                <a:latin typeface="Cambria" panose="02040503050406030204" pitchFamily="18" charset="0"/>
                <a:ea typeface="Cambria" panose="02040503050406030204" pitchFamily="18" charset="0"/>
              </a:rPr>
              <a:t>câu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lệnh</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hoặc</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câu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lệnh</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phức</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Từ</a:t>
            </a:r>
            <a:r>
              <a:rPr lang="en-US" sz="2500" dirty="0">
                <a:latin typeface="Cambria" panose="02040503050406030204" pitchFamily="18" charset="0"/>
                <a:ea typeface="Cambria" panose="02040503050406030204" pitchFamily="18" charset="0"/>
              </a:rPr>
              <a:t> 2 </a:t>
            </a:r>
            <a:r>
              <a:rPr lang="en-US" sz="2500" dirty="0" err="1">
                <a:latin typeface="Cambria" panose="02040503050406030204" pitchFamily="18" charset="0"/>
                <a:ea typeface="Cambria" panose="02040503050406030204" pitchFamily="18" charset="0"/>
              </a:rPr>
              <a:t>câu</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lênh</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trở</a:t>
            </a:r>
            <a:r>
              <a:rPr lang="en-US" sz="2500" dirty="0">
                <a:latin typeface="Cambria" panose="02040503050406030204" pitchFamily="18" charset="0"/>
                <a:ea typeface="Cambria" panose="02040503050406030204" pitchFamily="18" charset="0"/>
              </a:rPr>
              <a:t> </a:t>
            </a:r>
            <a:r>
              <a:rPr lang="en-US" sz="2500" dirty="0" err="1">
                <a:latin typeface="Cambria" panose="02040503050406030204" pitchFamily="18" charset="0"/>
                <a:ea typeface="Cambria" panose="02040503050406030204" pitchFamily="18" charset="0"/>
              </a:rPr>
              <a:t>lên</a:t>
            </a:r>
            <a:r>
              <a:rPr lang="en-US" sz="2500" dirty="0">
                <a:latin typeface="Cambria" panose="02040503050406030204" pitchFamily="18" charset="0"/>
                <a:ea typeface="Cambria" panose="02040503050406030204" pitchFamily="18" charset="0"/>
              </a:rPr>
              <a:t>).</a:t>
            </a:r>
          </a:p>
          <a:p>
            <a:pPr>
              <a:lnSpc>
                <a:spcPct val="150000"/>
              </a:lnSpc>
            </a:pPr>
            <a:endParaRPr lang="en-US" altLang="zh-CN" sz="2500" i="1" dirty="0">
              <a:solidFill>
                <a:schemeClr val="tx1">
                  <a:lumMod val="65000"/>
                  <a:lumOff val="35000"/>
                </a:schemeClr>
              </a:solidFill>
              <a:latin typeface="Cambria" panose="02040503050406030204" pitchFamily="18" charset="0"/>
              <a:ea typeface="Cambria" panose="02040503050406030204" pitchFamily="18" charset="0"/>
              <a:cs typeface="Tahoma" panose="020B0604030504040204" pitchFamily="34" charset="0"/>
            </a:endParaRPr>
          </a:p>
        </p:txBody>
      </p:sp>
    </p:spTree>
    <p:extLst>
      <p:ext uri="{BB962C8B-B14F-4D97-AF65-F5344CB8AC3E}">
        <p14:creationId xmlns:p14="http://schemas.microsoft.com/office/powerpoint/2010/main" val="357517057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2" y="349790"/>
            <a:ext cx="4136229" cy="721592"/>
            <a:chOff x="6096000" y="2068962"/>
            <a:chExt cx="5061857" cy="721592"/>
          </a:xfrm>
        </p:grpSpPr>
        <p:sp>
          <p:nvSpPr>
            <p:cNvPr id="21" name="文本框 20"/>
            <p:cNvSpPr txBox="1"/>
            <p:nvPr/>
          </p:nvSpPr>
          <p:spPr>
            <a:xfrm>
              <a:off x="6096000" y="2068962"/>
              <a:ext cx="394347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LỆNH if …else</a:t>
              </a:r>
              <a:endParaRPr lang="zh-CN" altLang="en-US"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pic>
        <p:nvPicPr>
          <p:cNvPr id="4" name="Picture 3"/>
          <p:cNvPicPr>
            <a:picLocks noChangeAspect="1"/>
          </p:cNvPicPr>
          <p:nvPr/>
        </p:nvPicPr>
        <p:blipFill>
          <a:blip r:embed="rId3"/>
          <a:stretch>
            <a:fillRect/>
          </a:stretch>
        </p:blipFill>
        <p:spPr>
          <a:xfrm>
            <a:off x="3043261" y="1157117"/>
            <a:ext cx="6153150" cy="5248275"/>
          </a:xfrm>
          <a:prstGeom prst="rect">
            <a:avLst/>
          </a:prstGeom>
        </p:spPr>
      </p:pic>
    </p:spTree>
    <p:extLst>
      <p:ext uri="{BB962C8B-B14F-4D97-AF65-F5344CB8AC3E}">
        <p14:creationId xmlns:p14="http://schemas.microsoft.com/office/powerpoint/2010/main" val="59501530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61F4DA1C04A948A2807DD343316B29" ma:contentTypeVersion="2" ma:contentTypeDescription="Create a new document." ma:contentTypeScope="" ma:versionID="f50fd489a876df9c06eafe9db5f54056">
  <xsd:schema xmlns:xsd="http://www.w3.org/2001/XMLSchema" xmlns:xs="http://www.w3.org/2001/XMLSchema" xmlns:p="http://schemas.microsoft.com/office/2006/metadata/properties" xmlns:ns2="047f56e8-c6d1-49ac-9867-a9509ce7e1bc" targetNamespace="http://schemas.microsoft.com/office/2006/metadata/properties" ma:root="true" ma:fieldsID="15f80468db5a17fa08512c3fb8dca3c2" ns2:_="">
    <xsd:import namespace="047f56e8-c6d1-49ac-9867-a9509ce7e1b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7f56e8-c6d1-49ac-9867-a9509ce7e1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F46CE2-98CE-4FAB-8B65-B5DB3D0088A6}">
  <ds:schemaRefs>
    <ds:schemaRef ds:uri="http://schemas.microsoft.com/sharepoint/v3/contenttype/forms"/>
  </ds:schemaRefs>
</ds:datastoreItem>
</file>

<file path=customXml/itemProps2.xml><?xml version="1.0" encoding="utf-8"?>
<ds:datastoreItem xmlns:ds="http://schemas.openxmlformats.org/officeDocument/2006/customXml" ds:itemID="{CAC15E03-2F4D-484C-8F9D-2B503220C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7f56e8-c6d1-49ac-9867-a9509ce7e1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3E23DE-AB27-4D82-8C31-D22132BF5B58}">
  <ds:schemaRefs>
    <ds:schemaRef ds:uri="http://schemas.microsoft.com/office/2006/metadata/properties"/>
    <ds:schemaRef ds:uri="http://www.w3.org/XML/1998/namespace"/>
    <ds:schemaRef ds:uri="http://schemas.openxmlformats.org/package/2006/metadata/core-properties"/>
    <ds:schemaRef ds:uri="http://purl.org/dc/terms/"/>
    <ds:schemaRef ds:uri="5b1d5ade-89ff-4f2a-a121-12e764170acd"/>
    <ds:schemaRef ds:uri="http://purl.org/dc/elements/1.1/"/>
    <ds:schemaRef ds:uri="http://schemas.microsoft.com/office/2006/documentManagement/types"/>
    <ds:schemaRef ds:uri="http://schemas.microsoft.com/office/infopath/2007/PartnerControls"/>
    <ds:schemaRef ds:uri="880cd698-c4b2-49e1-962a-9df8954da89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包图主题2</Template>
  <TotalTime>4158</TotalTime>
  <Words>1227</Words>
  <Application>Microsoft Office PowerPoint</Application>
  <PresentationFormat>Widescreen</PresentationFormat>
  <Paragraphs>136</Paragraphs>
  <Slides>19</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等线</vt:lpstr>
      <vt:lpstr>微软雅黑</vt:lpstr>
      <vt:lpstr>Arial</vt:lpstr>
      <vt:lpstr>Calibri</vt:lpstr>
      <vt:lpstr>Cambria</vt:lpstr>
      <vt:lpstr>Times New Roman</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Giáo trình VLU</dc:title>
  <dc:creator>Trung Nguyen</dc:creator>
  <cp:lastModifiedBy>Nguyễn Văn Trung - Khoa Công nghệ thông tin - VLSET</cp:lastModifiedBy>
  <cp:revision>143</cp:revision>
  <dcterms:created xsi:type="dcterms:W3CDTF">2017-09-22T08:16:39Z</dcterms:created>
  <dcterms:modified xsi:type="dcterms:W3CDTF">2022-11-17T00:17:13Z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0x0101008361F4DA1C04A948A2807DD343316B29</vt:lpwstr>
  </property>
</Properties>
</file>